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3" r:id="rId1"/>
  </p:sldMasterIdLst>
  <p:sldIdLst>
    <p:sldId id="256" r:id="rId2"/>
    <p:sldId id="288" r:id="rId3"/>
    <p:sldId id="282" r:id="rId4"/>
    <p:sldId id="283" r:id="rId5"/>
    <p:sldId id="284" r:id="rId6"/>
    <p:sldId id="285" r:id="rId7"/>
    <p:sldId id="287" r:id="rId8"/>
    <p:sldId id="286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015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81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52675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20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8879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58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617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998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3282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95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85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2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679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034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60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53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14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581E53-C052-46F4-81E6-845947FDAEFE}"/>
              </a:ext>
            </a:extLst>
          </p:cNvPr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PLAN OF ACTION</a:t>
            </a:r>
          </a:p>
          <a:p>
            <a:pPr algn="ctr"/>
            <a:r>
              <a:rPr lang="en-US" sz="7200" b="1" dirty="0"/>
              <a:t>BOARD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4069F9-8271-49DF-8FF3-DB1C90FBEFA1}"/>
              </a:ext>
            </a:extLst>
          </p:cNvPr>
          <p:cNvSpPr txBox="1"/>
          <p:nvPr/>
        </p:nvSpPr>
        <p:spPr>
          <a:xfrm>
            <a:off x="0" y="402716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[YOUR NAME HERE]</a:t>
            </a:r>
          </a:p>
          <a:p>
            <a:pPr algn="ctr"/>
            <a:r>
              <a:rPr lang="en-US" sz="4400" b="1" dirty="0"/>
              <a:t>[DATE HERE]</a:t>
            </a:r>
          </a:p>
        </p:txBody>
      </p:sp>
    </p:spTree>
    <p:extLst>
      <p:ext uri="{BB962C8B-B14F-4D97-AF65-F5344CB8AC3E}">
        <p14:creationId xmlns:p14="http://schemas.microsoft.com/office/powerpoint/2010/main" val="2740319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581E53-C052-46F4-81E6-845947FDAEFE}"/>
              </a:ext>
            </a:extLst>
          </p:cNvPr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MONDAY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4069F9-8271-49DF-8FF3-DB1C90FBEFA1}"/>
              </a:ext>
            </a:extLst>
          </p:cNvPr>
          <p:cNvSpPr txBox="1"/>
          <p:nvPr/>
        </p:nvSpPr>
        <p:spPr>
          <a:xfrm>
            <a:off x="702527" y="1339719"/>
            <a:ext cx="67464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TO-DO LIST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C2BB3F-DA0C-4D76-B501-0E6147C853D1}"/>
              </a:ext>
            </a:extLst>
          </p:cNvPr>
          <p:cNvSpPr txBox="1"/>
          <p:nvPr/>
        </p:nvSpPr>
        <p:spPr>
          <a:xfrm>
            <a:off x="702527" y="1339719"/>
            <a:ext cx="674648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TO-DO LIST</a:t>
            </a:r>
          </a:p>
          <a:p>
            <a:pPr algn="ctr"/>
            <a:endParaRPr lang="en-US" sz="4400" b="1" dirty="0"/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2800" b="1" dirty="0">
                <a:solidFill>
                  <a:prstClr val="black"/>
                </a:solidFill>
              </a:rPr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4098656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581E53-C052-46F4-81E6-845947FDAEFE}"/>
              </a:ext>
            </a:extLst>
          </p:cNvPr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TUESDAY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4069F9-8271-49DF-8FF3-DB1C90FBEFA1}"/>
              </a:ext>
            </a:extLst>
          </p:cNvPr>
          <p:cNvSpPr txBox="1"/>
          <p:nvPr/>
        </p:nvSpPr>
        <p:spPr>
          <a:xfrm>
            <a:off x="702527" y="1339719"/>
            <a:ext cx="67464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TO-DO LIST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C2BB3F-DA0C-4D76-B501-0E6147C853D1}"/>
              </a:ext>
            </a:extLst>
          </p:cNvPr>
          <p:cNvSpPr txBox="1"/>
          <p:nvPr/>
        </p:nvSpPr>
        <p:spPr>
          <a:xfrm>
            <a:off x="702527" y="1339719"/>
            <a:ext cx="674648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TO-DO LIST</a:t>
            </a:r>
          </a:p>
          <a:p>
            <a:pPr algn="ctr"/>
            <a:endParaRPr lang="en-US" sz="4400" b="1" dirty="0"/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2800" b="1" dirty="0">
                <a:solidFill>
                  <a:prstClr val="black"/>
                </a:solidFill>
              </a:rPr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81118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581E53-C052-46F4-81E6-845947FDAEFE}"/>
              </a:ext>
            </a:extLst>
          </p:cNvPr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WEDNESDAY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4069F9-8271-49DF-8FF3-DB1C90FBEFA1}"/>
              </a:ext>
            </a:extLst>
          </p:cNvPr>
          <p:cNvSpPr txBox="1"/>
          <p:nvPr/>
        </p:nvSpPr>
        <p:spPr>
          <a:xfrm>
            <a:off x="702527" y="1339719"/>
            <a:ext cx="67464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TO-DO LIST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C2BB3F-DA0C-4D76-B501-0E6147C853D1}"/>
              </a:ext>
            </a:extLst>
          </p:cNvPr>
          <p:cNvSpPr txBox="1"/>
          <p:nvPr/>
        </p:nvSpPr>
        <p:spPr>
          <a:xfrm>
            <a:off x="702527" y="1339719"/>
            <a:ext cx="674648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TO-DO LIST</a:t>
            </a:r>
          </a:p>
          <a:p>
            <a:pPr algn="ctr"/>
            <a:endParaRPr lang="en-US" sz="4400" b="1" dirty="0"/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2800" b="1" dirty="0">
                <a:solidFill>
                  <a:prstClr val="black"/>
                </a:solidFill>
              </a:rPr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239636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581E53-C052-46F4-81E6-845947FDAEFE}"/>
              </a:ext>
            </a:extLst>
          </p:cNvPr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THURSDAY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4069F9-8271-49DF-8FF3-DB1C90FBEFA1}"/>
              </a:ext>
            </a:extLst>
          </p:cNvPr>
          <p:cNvSpPr txBox="1"/>
          <p:nvPr/>
        </p:nvSpPr>
        <p:spPr>
          <a:xfrm>
            <a:off x="702527" y="1339719"/>
            <a:ext cx="67464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TO-DO LIST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C2BB3F-DA0C-4D76-B501-0E6147C853D1}"/>
              </a:ext>
            </a:extLst>
          </p:cNvPr>
          <p:cNvSpPr txBox="1"/>
          <p:nvPr/>
        </p:nvSpPr>
        <p:spPr>
          <a:xfrm>
            <a:off x="702527" y="1339719"/>
            <a:ext cx="674648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TO-DO LIST</a:t>
            </a:r>
          </a:p>
          <a:p>
            <a:pPr algn="ctr"/>
            <a:endParaRPr lang="en-US" sz="4400" b="1" dirty="0"/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2800" b="1" dirty="0">
                <a:solidFill>
                  <a:prstClr val="black"/>
                </a:solidFill>
              </a:rPr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663040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581E53-C052-46F4-81E6-845947FDAEFE}"/>
              </a:ext>
            </a:extLst>
          </p:cNvPr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FRIDAY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4069F9-8271-49DF-8FF3-DB1C90FBEFA1}"/>
              </a:ext>
            </a:extLst>
          </p:cNvPr>
          <p:cNvSpPr txBox="1"/>
          <p:nvPr/>
        </p:nvSpPr>
        <p:spPr>
          <a:xfrm>
            <a:off x="702527" y="1339719"/>
            <a:ext cx="67464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TO-DO LIST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C2BB3F-DA0C-4D76-B501-0E6147C853D1}"/>
              </a:ext>
            </a:extLst>
          </p:cNvPr>
          <p:cNvSpPr txBox="1"/>
          <p:nvPr/>
        </p:nvSpPr>
        <p:spPr>
          <a:xfrm>
            <a:off x="702527" y="1339719"/>
            <a:ext cx="674648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TO-DO LIST</a:t>
            </a:r>
          </a:p>
          <a:p>
            <a:pPr algn="ctr"/>
            <a:endParaRPr lang="en-US" sz="4400" b="1" dirty="0"/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2800" b="1" dirty="0">
                <a:solidFill>
                  <a:prstClr val="black"/>
                </a:solidFill>
              </a:rPr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07493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581E53-C052-46F4-81E6-845947FDAEFE}"/>
              </a:ext>
            </a:extLst>
          </p:cNvPr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SATURDAY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4069F9-8271-49DF-8FF3-DB1C90FBEFA1}"/>
              </a:ext>
            </a:extLst>
          </p:cNvPr>
          <p:cNvSpPr txBox="1"/>
          <p:nvPr/>
        </p:nvSpPr>
        <p:spPr>
          <a:xfrm>
            <a:off x="702527" y="1339719"/>
            <a:ext cx="67464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TO-DO LIST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C2BB3F-DA0C-4D76-B501-0E6147C853D1}"/>
              </a:ext>
            </a:extLst>
          </p:cNvPr>
          <p:cNvSpPr txBox="1"/>
          <p:nvPr/>
        </p:nvSpPr>
        <p:spPr>
          <a:xfrm>
            <a:off x="702527" y="1339719"/>
            <a:ext cx="674648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TO-DO LIST</a:t>
            </a:r>
          </a:p>
          <a:p>
            <a:pPr algn="ctr"/>
            <a:endParaRPr lang="en-US" sz="4400" b="1" dirty="0"/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2800" b="1" dirty="0">
                <a:solidFill>
                  <a:prstClr val="black"/>
                </a:solidFill>
              </a:rPr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155618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581E53-C052-46F4-81E6-845947FDAEFE}"/>
              </a:ext>
            </a:extLst>
          </p:cNvPr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SUNDAY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4069F9-8271-49DF-8FF3-DB1C90FBEFA1}"/>
              </a:ext>
            </a:extLst>
          </p:cNvPr>
          <p:cNvSpPr txBox="1"/>
          <p:nvPr/>
        </p:nvSpPr>
        <p:spPr>
          <a:xfrm>
            <a:off x="702527" y="1339719"/>
            <a:ext cx="67464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TO-DO LIST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C2BB3F-DA0C-4D76-B501-0E6147C853D1}"/>
              </a:ext>
            </a:extLst>
          </p:cNvPr>
          <p:cNvSpPr txBox="1"/>
          <p:nvPr/>
        </p:nvSpPr>
        <p:spPr>
          <a:xfrm>
            <a:off x="702527" y="1339719"/>
            <a:ext cx="674648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TO-DO LIST</a:t>
            </a:r>
          </a:p>
          <a:p>
            <a:pPr algn="ctr"/>
            <a:endParaRPr lang="en-US" sz="4400" b="1" dirty="0"/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2800" b="1" dirty="0">
                <a:solidFill>
                  <a:prstClr val="black"/>
                </a:solidFill>
              </a:rPr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86853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581E53-C052-46F4-81E6-845947FDAEFE}"/>
              </a:ext>
            </a:extLst>
          </p:cNvPr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ANY GIVEN DAY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4069F9-8271-49DF-8FF3-DB1C90FBEFA1}"/>
              </a:ext>
            </a:extLst>
          </p:cNvPr>
          <p:cNvSpPr txBox="1"/>
          <p:nvPr/>
        </p:nvSpPr>
        <p:spPr>
          <a:xfrm>
            <a:off x="702527" y="1339719"/>
            <a:ext cx="67464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TO-DO LIST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C2BB3F-DA0C-4D76-B501-0E6147C853D1}"/>
              </a:ext>
            </a:extLst>
          </p:cNvPr>
          <p:cNvSpPr txBox="1"/>
          <p:nvPr/>
        </p:nvSpPr>
        <p:spPr>
          <a:xfrm>
            <a:off x="702527" y="1339719"/>
            <a:ext cx="674648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TO-DO LIST</a:t>
            </a:r>
          </a:p>
          <a:p>
            <a:pPr algn="ctr"/>
            <a:endParaRPr lang="en-US" sz="4400" b="1" dirty="0"/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lvl="0" indent="-742950">
              <a:buFont typeface="+mj-lt"/>
              <a:buAutoNum type="arabicPeriod"/>
            </a:pPr>
            <a:r>
              <a:rPr lang="en-US" sz="2800" b="1" dirty="0">
                <a:solidFill>
                  <a:prstClr val="black"/>
                </a:solidFill>
              </a:rPr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Action:</a:t>
            </a:r>
          </a:p>
          <a:p>
            <a:pPr marL="742950" indent="-742950">
              <a:buFont typeface="+mj-lt"/>
              <a:buAutoNum type="arabicPeriod"/>
            </a:pPr>
            <a:endParaRPr lang="en-US" sz="2800" b="1" dirty="0"/>
          </a:p>
          <a:p>
            <a:endParaRPr lang="en-US" sz="28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33821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581E53-C052-46F4-81E6-845947FDAEFE}"/>
              </a:ext>
            </a:extLst>
          </p:cNvPr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/>
              <a:t>POA</a:t>
            </a:r>
            <a:endParaRPr lang="en-US" sz="7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4069F9-8271-49DF-8FF3-DB1C90FBEFA1}"/>
              </a:ext>
            </a:extLst>
          </p:cNvPr>
          <p:cNvSpPr txBox="1"/>
          <p:nvPr/>
        </p:nvSpPr>
        <p:spPr>
          <a:xfrm>
            <a:off x="0" y="402716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[YOUR PICTURE HERE]</a:t>
            </a:r>
          </a:p>
          <a:p>
            <a:pPr algn="ctr"/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208044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581E53-C052-46F4-81E6-845947FDAEFE}"/>
              </a:ext>
            </a:extLst>
          </p:cNvPr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STATEMENT OF ACTION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4069F9-8271-49DF-8FF3-DB1C90FBEFA1}"/>
              </a:ext>
            </a:extLst>
          </p:cNvPr>
          <p:cNvSpPr txBox="1"/>
          <p:nvPr/>
        </p:nvSpPr>
        <p:spPr>
          <a:xfrm>
            <a:off x="0" y="402716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[WHAT YOU WANT TO ACHIEVE]</a:t>
            </a:r>
          </a:p>
        </p:txBody>
      </p:sp>
    </p:spTree>
    <p:extLst>
      <p:ext uri="{BB962C8B-B14F-4D97-AF65-F5344CB8AC3E}">
        <p14:creationId xmlns:p14="http://schemas.microsoft.com/office/powerpoint/2010/main" val="2834230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581E53-C052-46F4-81E6-845947FDAEFE}"/>
              </a:ext>
            </a:extLst>
          </p:cNvPr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ACTION LIST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4069F9-8271-49DF-8FF3-DB1C90FBEFA1}"/>
              </a:ext>
            </a:extLst>
          </p:cNvPr>
          <p:cNvSpPr txBox="1"/>
          <p:nvPr/>
        </p:nvSpPr>
        <p:spPr>
          <a:xfrm>
            <a:off x="-434897" y="404946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[WHAT YOU WILL DO]</a:t>
            </a:r>
          </a:p>
        </p:txBody>
      </p:sp>
    </p:spTree>
    <p:extLst>
      <p:ext uri="{BB962C8B-B14F-4D97-AF65-F5344CB8AC3E}">
        <p14:creationId xmlns:p14="http://schemas.microsoft.com/office/powerpoint/2010/main" val="3764516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581E53-C052-46F4-81E6-845947FDAEFE}"/>
              </a:ext>
            </a:extLst>
          </p:cNvPr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GOAL LIST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4069F9-8271-49DF-8FF3-DB1C90FBEFA1}"/>
              </a:ext>
            </a:extLst>
          </p:cNvPr>
          <p:cNvSpPr txBox="1"/>
          <p:nvPr/>
        </p:nvSpPr>
        <p:spPr>
          <a:xfrm>
            <a:off x="-434897" y="404946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[LIST OF GOALS]</a:t>
            </a:r>
          </a:p>
        </p:txBody>
      </p:sp>
    </p:spTree>
    <p:extLst>
      <p:ext uri="{BB962C8B-B14F-4D97-AF65-F5344CB8AC3E}">
        <p14:creationId xmlns:p14="http://schemas.microsoft.com/office/powerpoint/2010/main" val="3485960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581E53-C052-46F4-81E6-845947FDAEFE}"/>
              </a:ext>
            </a:extLst>
          </p:cNvPr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GOAL TIMELINE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4069F9-8271-49DF-8FF3-DB1C90FBEFA1}"/>
              </a:ext>
            </a:extLst>
          </p:cNvPr>
          <p:cNvSpPr txBox="1"/>
          <p:nvPr/>
        </p:nvSpPr>
        <p:spPr>
          <a:xfrm>
            <a:off x="-434897" y="4049466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[GOALS AND PROSPECTIVE</a:t>
            </a:r>
          </a:p>
          <a:p>
            <a:pPr algn="ctr"/>
            <a:r>
              <a:rPr lang="en-US" sz="4400" b="1" dirty="0"/>
              <a:t> DATES OF ACHIEVEMENT]</a:t>
            </a:r>
          </a:p>
        </p:txBody>
      </p:sp>
    </p:spTree>
    <p:extLst>
      <p:ext uri="{BB962C8B-B14F-4D97-AF65-F5344CB8AC3E}">
        <p14:creationId xmlns:p14="http://schemas.microsoft.com/office/powerpoint/2010/main" val="275218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581E53-C052-46F4-81E6-845947FDAEFE}"/>
              </a:ext>
            </a:extLst>
          </p:cNvPr>
          <p:cNvSpPr txBox="1"/>
          <p:nvPr/>
        </p:nvSpPr>
        <p:spPr>
          <a:xfrm>
            <a:off x="0" y="0"/>
            <a:ext cx="9144000" cy="2308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ACTION STATEMENT REMINDER!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4069F9-8271-49DF-8FF3-DB1C90FBEFA1}"/>
              </a:ext>
            </a:extLst>
          </p:cNvPr>
          <p:cNvSpPr txBox="1"/>
          <p:nvPr/>
        </p:nvSpPr>
        <p:spPr>
          <a:xfrm>
            <a:off x="-356839" y="4016013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[INSPIRATION QUOTE TO TAKE ACTION]</a:t>
            </a:r>
          </a:p>
        </p:txBody>
      </p:sp>
    </p:spTree>
    <p:extLst>
      <p:ext uri="{BB962C8B-B14F-4D97-AF65-F5344CB8AC3E}">
        <p14:creationId xmlns:p14="http://schemas.microsoft.com/office/powerpoint/2010/main" val="1972658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581E53-C052-46F4-81E6-845947FDAEFE}"/>
              </a:ext>
            </a:extLst>
          </p:cNvPr>
          <p:cNvSpPr txBox="1"/>
          <p:nvPr/>
        </p:nvSpPr>
        <p:spPr>
          <a:xfrm>
            <a:off x="0" y="0"/>
            <a:ext cx="9144000" cy="34163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/>
              <a:t>GOALS &amp; MONTHLY AMOUNT TO ACHIEVE THEM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4069F9-8271-49DF-8FF3-DB1C90FBEFA1}"/>
              </a:ext>
            </a:extLst>
          </p:cNvPr>
          <p:cNvSpPr txBox="1"/>
          <p:nvPr/>
        </p:nvSpPr>
        <p:spPr>
          <a:xfrm>
            <a:off x="-356839" y="4016013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[LIST OF VISION BOARD GOALS AND MONTHLY AMOUNTS FOR THOSE GOALS]</a:t>
            </a:r>
          </a:p>
        </p:txBody>
      </p:sp>
    </p:spTree>
    <p:extLst>
      <p:ext uri="{BB962C8B-B14F-4D97-AF65-F5344CB8AC3E}">
        <p14:creationId xmlns:p14="http://schemas.microsoft.com/office/powerpoint/2010/main" val="1007817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C581E53-C052-46F4-81E6-845947FDAEFE}"/>
              </a:ext>
            </a:extLst>
          </p:cNvPr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/>
              <a:t>ANYDAY</a:t>
            </a:r>
            <a:endParaRPr lang="en-US" sz="72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4069F9-8271-49DF-8FF3-DB1C90FBEFA1}"/>
              </a:ext>
            </a:extLst>
          </p:cNvPr>
          <p:cNvSpPr txBox="1"/>
          <p:nvPr/>
        </p:nvSpPr>
        <p:spPr>
          <a:xfrm>
            <a:off x="702527" y="1339719"/>
            <a:ext cx="674648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TO-DO LIST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Contact 3 Potential New JV 	Partners.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Create a New Program and Free Lead Magnet.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Commit a Random Act of Kindness.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Spend 1 Hour writing in my next book.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800" b="1" dirty="0"/>
              <a:t>Plan a Free Webinar.</a:t>
            </a:r>
          </a:p>
          <a:p>
            <a:pPr marL="514350" indent="-514350">
              <a:buFont typeface="+mj-lt"/>
              <a:buAutoNum type="arabicPeriod"/>
            </a:pPr>
            <a:endParaRPr lang="en-US" sz="2800" b="1" dirty="0"/>
          </a:p>
          <a:p>
            <a:pPr algn="ctr"/>
            <a:endParaRPr lang="en-US" sz="4400" b="1" dirty="0"/>
          </a:p>
          <a:p>
            <a:pPr algn="ctr"/>
            <a:endParaRPr lang="en-US" sz="44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6B9A42-1CCE-49FB-8AF6-B15BB7FB4E03}"/>
              </a:ext>
            </a:extLst>
          </p:cNvPr>
          <p:cNvSpPr txBox="1"/>
          <p:nvPr/>
        </p:nvSpPr>
        <p:spPr>
          <a:xfrm rot="20294394">
            <a:off x="6612675" y="560744"/>
            <a:ext cx="18064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C00000"/>
                </a:solidFill>
                <a:latin typeface="Arial Black" panose="020B0A04020102020204" pitchFamily="34" charset="0"/>
              </a:rPr>
              <a:t>EXAMPLE!</a:t>
            </a:r>
          </a:p>
        </p:txBody>
      </p:sp>
    </p:spTree>
    <p:extLst>
      <p:ext uri="{BB962C8B-B14F-4D97-AF65-F5344CB8AC3E}">
        <p14:creationId xmlns:p14="http://schemas.microsoft.com/office/powerpoint/2010/main" val="379359879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123</TotalTime>
  <Words>218</Words>
  <Application>Microsoft Office PowerPoint</Application>
  <PresentationFormat>On-screen Show (4:3)</PresentationFormat>
  <Paragraphs>124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Deneene Collins</dc:creator>
  <cp:lastModifiedBy>Deneene Collins</cp:lastModifiedBy>
  <cp:revision>28</cp:revision>
  <dcterms:created xsi:type="dcterms:W3CDTF">2019-07-26T05:43:29Z</dcterms:created>
  <dcterms:modified xsi:type="dcterms:W3CDTF">2019-07-26T07:46:35Z</dcterms:modified>
</cp:coreProperties>
</file>