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3" r:id="rId5"/>
    <p:sldId id="261" r:id="rId6"/>
    <p:sldId id="262" r:id="rId7"/>
    <p:sldId id="260"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04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1EE2D2-385A-4090-ACA8-2ADDF8C5C59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3F17C474-9467-4E66-9B91-BE47B4FA28F3}">
      <dgm:prSet phldrT="[Text]" custT="1"/>
      <dgm:spPr/>
      <dgm:t>
        <a:bodyPr/>
        <a:lstStyle/>
        <a:p>
          <a:r>
            <a:rPr lang="en-US" sz="1400" b="1" dirty="0"/>
            <a:t>Topic Related To Subject</a:t>
          </a:r>
          <a:endParaRPr lang="en-US" sz="1400" dirty="0"/>
        </a:p>
      </dgm:t>
    </dgm:pt>
    <dgm:pt modelId="{E2CC9425-BE57-4F60-A890-0CEE26EABC8E}" type="parTrans" cxnId="{39019C9B-3D12-4121-BFD5-DFA1F1E7E668}">
      <dgm:prSet/>
      <dgm:spPr/>
      <dgm:t>
        <a:bodyPr/>
        <a:lstStyle/>
        <a:p>
          <a:endParaRPr lang="en-US"/>
        </a:p>
      </dgm:t>
    </dgm:pt>
    <dgm:pt modelId="{5A6DB777-17F0-4A29-9D0B-DBB019A142C7}" type="sibTrans" cxnId="{39019C9B-3D12-4121-BFD5-DFA1F1E7E668}">
      <dgm:prSet custT="1"/>
      <dgm:spPr/>
      <dgm:t>
        <a:bodyPr/>
        <a:lstStyle/>
        <a:p>
          <a:r>
            <a:rPr lang="en-US" sz="1400" b="1" dirty="0"/>
            <a:t>Topic Related To Subject</a:t>
          </a:r>
        </a:p>
      </dgm:t>
    </dgm:pt>
    <dgm:pt modelId="{738E99E5-99AF-4E2C-A22A-C450FB8E4FA1}">
      <dgm:prSet phldrT="[Text]"/>
      <dgm:spPr/>
      <dgm:t>
        <a:bodyPr/>
        <a:lstStyle/>
        <a:p>
          <a:r>
            <a:rPr lang="en-US" b="1" dirty="0">
              <a:solidFill>
                <a:schemeClr val="bg1"/>
              </a:solidFill>
            </a:rPr>
            <a:t>Overall Book Topic or Idea</a:t>
          </a:r>
        </a:p>
      </dgm:t>
    </dgm:pt>
    <dgm:pt modelId="{1323DB25-7C92-4321-BB8C-EBFBF08CAD40}" type="parTrans" cxnId="{EE1F7DE7-2C21-43F7-B415-6DC845629B2E}">
      <dgm:prSet/>
      <dgm:spPr/>
      <dgm:t>
        <a:bodyPr/>
        <a:lstStyle/>
        <a:p>
          <a:endParaRPr lang="en-US"/>
        </a:p>
      </dgm:t>
    </dgm:pt>
    <dgm:pt modelId="{A76CE5F3-4579-4D38-947E-0F7471050917}" type="sibTrans" cxnId="{EE1F7DE7-2C21-43F7-B415-6DC845629B2E}">
      <dgm:prSet custT="1"/>
      <dgm:spPr/>
      <dgm:t>
        <a:bodyPr/>
        <a:lstStyle/>
        <a:p>
          <a:r>
            <a:rPr lang="en-US" sz="1400" b="1" dirty="0"/>
            <a:t>Topic Related To Subject</a:t>
          </a:r>
          <a:endParaRPr lang="en-US" sz="1400" dirty="0"/>
        </a:p>
      </dgm:t>
    </dgm:pt>
    <dgm:pt modelId="{F8AC8568-8EFF-401B-A6C4-8C436F221F9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400" b="1" dirty="0"/>
        </a:p>
        <a:p>
          <a:pPr marL="0" marR="0" lvl="0" indent="0" defTabSz="914400" eaLnBrk="1" fontAlgn="auto" latinLnBrk="0" hangingPunct="1">
            <a:lnSpc>
              <a:spcPct val="100000"/>
            </a:lnSpc>
            <a:spcBef>
              <a:spcPts val="0"/>
            </a:spcBef>
            <a:spcAft>
              <a:spcPts val="0"/>
            </a:spcAft>
            <a:buClrTx/>
            <a:buSzTx/>
            <a:buFontTx/>
            <a:buNone/>
            <a:tabLst/>
            <a:defRPr/>
          </a:pPr>
          <a:r>
            <a:rPr lang="en-US" sz="1400" b="1" dirty="0"/>
            <a:t>Topic Related To Subject</a:t>
          </a:r>
          <a:endParaRPr lang="en-US" sz="1400" dirty="0"/>
        </a:p>
        <a:p>
          <a:pPr marL="0" lvl="0" defTabSz="755650">
            <a:lnSpc>
              <a:spcPct val="90000"/>
            </a:lnSpc>
            <a:spcBef>
              <a:spcPct val="0"/>
            </a:spcBef>
            <a:spcAft>
              <a:spcPct val="35000"/>
            </a:spcAft>
            <a:buNone/>
          </a:pPr>
          <a:endParaRPr lang="en-US" sz="1400" dirty="0"/>
        </a:p>
      </dgm:t>
    </dgm:pt>
    <dgm:pt modelId="{6DB4B5C6-2775-46CD-A79A-B582CA14CC4E}" type="parTrans" cxnId="{7C51ECD2-8DD7-4A51-B48E-8FA6E0A21AF5}">
      <dgm:prSet/>
      <dgm:spPr/>
      <dgm:t>
        <a:bodyPr/>
        <a:lstStyle/>
        <a:p>
          <a:endParaRPr lang="en-US"/>
        </a:p>
      </dgm:t>
    </dgm:pt>
    <dgm:pt modelId="{FDCB2EF1-F597-4688-8020-C87688521BDD}" type="sibTrans" cxnId="{7C51ECD2-8DD7-4A51-B48E-8FA6E0A21AF5}">
      <dgm:prSet custT="1"/>
      <dgm:spPr/>
      <dgm:t>
        <a:bodyPr/>
        <a:lstStyle/>
        <a:p>
          <a:r>
            <a:rPr lang="en-US" sz="1400" b="1" dirty="0"/>
            <a:t>Topic Related To Subject</a:t>
          </a:r>
          <a:endParaRPr lang="en-US" sz="1400" dirty="0"/>
        </a:p>
      </dgm:t>
    </dgm:pt>
    <dgm:pt modelId="{0B1B58C9-AE55-47CB-9DF9-92FC9268A5FA}" type="pres">
      <dgm:prSet presAssocID="{191EE2D2-385A-4090-ACA8-2ADDF8C5C596}" presName="Name0" presStyleCnt="0">
        <dgm:presLayoutVars>
          <dgm:chMax/>
          <dgm:chPref/>
          <dgm:dir/>
          <dgm:animLvl val="lvl"/>
        </dgm:presLayoutVars>
      </dgm:prSet>
      <dgm:spPr/>
    </dgm:pt>
    <dgm:pt modelId="{0D28DA09-AD08-43E8-BD67-3A8F5884296D}" type="pres">
      <dgm:prSet presAssocID="{3F17C474-9467-4E66-9B91-BE47B4FA28F3}" presName="composite" presStyleCnt="0"/>
      <dgm:spPr/>
    </dgm:pt>
    <dgm:pt modelId="{2B36ACCC-6A60-4B4D-BE0B-07F685DF4124}" type="pres">
      <dgm:prSet presAssocID="{3F17C474-9467-4E66-9B91-BE47B4FA28F3}" presName="Parent1" presStyleLbl="node1" presStyleIdx="0" presStyleCnt="6" custScaleX="108784" custLinFactNeighborX="4467" custLinFactNeighborY="-5">
        <dgm:presLayoutVars>
          <dgm:chMax val="1"/>
          <dgm:chPref val="1"/>
          <dgm:bulletEnabled val="1"/>
        </dgm:presLayoutVars>
      </dgm:prSet>
      <dgm:spPr/>
    </dgm:pt>
    <dgm:pt modelId="{F8D260D0-9B1B-4DC0-B830-FAF315D78206}" type="pres">
      <dgm:prSet presAssocID="{3F17C474-9467-4E66-9B91-BE47B4FA28F3}" presName="Childtext1" presStyleLbl="revTx" presStyleIdx="0" presStyleCnt="3">
        <dgm:presLayoutVars>
          <dgm:chMax val="0"/>
          <dgm:chPref val="0"/>
          <dgm:bulletEnabled val="1"/>
        </dgm:presLayoutVars>
      </dgm:prSet>
      <dgm:spPr/>
    </dgm:pt>
    <dgm:pt modelId="{D6839205-743F-4CAC-97D5-B3D70184FA3A}" type="pres">
      <dgm:prSet presAssocID="{3F17C474-9467-4E66-9B91-BE47B4FA28F3}" presName="BalanceSpacing" presStyleCnt="0"/>
      <dgm:spPr/>
    </dgm:pt>
    <dgm:pt modelId="{E283DF48-F3D2-4E1C-A4BF-0BB9BD98E717}" type="pres">
      <dgm:prSet presAssocID="{3F17C474-9467-4E66-9B91-BE47B4FA28F3}" presName="BalanceSpacing1" presStyleCnt="0"/>
      <dgm:spPr/>
    </dgm:pt>
    <dgm:pt modelId="{E69762EA-278E-45C8-A08B-EAA73AC0AEAB}" type="pres">
      <dgm:prSet presAssocID="{5A6DB777-17F0-4A29-9D0B-DBB019A142C7}" presName="Accent1Text" presStyleLbl="node1" presStyleIdx="1" presStyleCnt="6"/>
      <dgm:spPr/>
    </dgm:pt>
    <dgm:pt modelId="{BB702014-D55A-4469-83C1-5FB7782FF870}" type="pres">
      <dgm:prSet presAssocID="{5A6DB777-17F0-4A29-9D0B-DBB019A142C7}" presName="spaceBetweenRectangles" presStyleCnt="0"/>
      <dgm:spPr/>
    </dgm:pt>
    <dgm:pt modelId="{66EA3DB0-DD1C-40FF-A8EC-9C05A095A0C4}" type="pres">
      <dgm:prSet presAssocID="{738E99E5-99AF-4E2C-A22A-C450FB8E4FA1}" presName="composite" presStyleCnt="0"/>
      <dgm:spPr/>
    </dgm:pt>
    <dgm:pt modelId="{472F7403-C388-4BA4-871B-087420B90609}" type="pres">
      <dgm:prSet presAssocID="{738E99E5-99AF-4E2C-A22A-C450FB8E4FA1}" presName="Parent1" presStyleLbl="node1" presStyleIdx="2" presStyleCnt="6">
        <dgm:presLayoutVars>
          <dgm:chMax val="1"/>
          <dgm:chPref val="1"/>
          <dgm:bulletEnabled val="1"/>
        </dgm:presLayoutVars>
      </dgm:prSet>
      <dgm:spPr/>
    </dgm:pt>
    <dgm:pt modelId="{37CD42A4-2967-463A-84FA-472622178D00}" type="pres">
      <dgm:prSet presAssocID="{738E99E5-99AF-4E2C-A22A-C450FB8E4FA1}" presName="Childtext1" presStyleLbl="revTx" presStyleIdx="1" presStyleCnt="3">
        <dgm:presLayoutVars>
          <dgm:chMax val="0"/>
          <dgm:chPref val="0"/>
          <dgm:bulletEnabled val="1"/>
        </dgm:presLayoutVars>
      </dgm:prSet>
      <dgm:spPr/>
    </dgm:pt>
    <dgm:pt modelId="{DA84F159-61F8-44D6-84FA-DDB71FC337BF}" type="pres">
      <dgm:prSet presAssocID="{738E99E5-99AF-4E2C-A22A-C450FB8E4FA1}" presName="BalanceSpacing" presStyleCnt="0"/>
      <dgm:spPr/>
    </dgm:pt>
    <dgm:pt modelId="{2ACC1190-FD68-4E62-8A17-B10673725CFB}" type="pres">
      <dgm:prSet presAssocID="{738E99E5-99AF-4E2C-A22A-C450FB8E4FA1}" presName="BalanceSpacing1" presStyleCnt="0"/>
      <dgm:spPr/>
    </dgm:pt>
    <dgm:pt modelId="{30D6317E-FA7F-419E-9C2F-1BAA0E605357}" type="pres">
      <dgm:prSet presAssocID="{A76CE5F3-4579-4D38-947E-0F7471050917}" presName="Accent1Text" presStyleLbl="node1" presStyleIdx="3" presStyleCnt="6" custLinFactNeighborX="5105" custLinFactNeighborY="-2775"/>
      <dgm:spPr/>
    </dgm:pt>
    <dgm:pt modelId="{853FA0F7-9C61-4451-955A-2139CC18172A}" type="pres">
      <dgm:prSet presAssocID="{A76CE5F3-4579-4D38-947E-0F7471050917}" presName="spaceBetweenRectangles" presStyleCnt="0"/>
      <dgm:spPr/>
    </dgm:pt>
    <dgm:pt modelId="{D74EC990-0BA9-4C1E-8F00-D5EB1E47D4AF}" type="pres">
      <dgm:prSet presAssocID="{F8AC8568-8EFF-401B-A6C4-8C436F221F91}" presName="composite" presStyleCnt="0"/>
      <dgm:spPr/>
    </dgm:pt>
    <dgm:pt modelId="{D338E1B6-6B59-45AA-978B-A0D40B14C9FD}" type="pres">
      <dgm:prSet presAssocID="{F8AC8568-8EFF-401B-A6C4-8C436F221F91}" presName="Parent1" presStyleLbl="node1" presStyleIdx="4" presStyleCnt="6" custScaleX="115165" custLinFactNeighborX="1914" custLinFactNeighborY="-5518">
        <dgm:presLayoutVars>
          <dgm:chMax val="1"/>
          <dgm:chPref val="1"/>
          <dgm:bulletEnabled val="1"/>
        </dgm:presLayoutVars>
      </dgm:prSet>
      <dgm:spPr/>
    </dgm:pt>
    <dgm:pt modelId="{F55382DC-E227-4837-9AB1-BF75903B432D}" type="pres">
      <dgm:prSet presAssocID="{F8AC8568-8EFF-401B-A6C4-8C436F221F91}" presName="Childtext1" presStyleLbl="revTx" presStyleIdx="2" presStyleCnt="3">
        <dgm:presLayoutVars>
          <dgm:chMax val="0"/>
          <dgm:chPref val="0"/>
          <dgm:bulletEnabled val="1"/>
        </dgm:presLayoutVars>
      </dgm:prSet>
      <dgm:spPr/>
    </dgm:pt>
    <dgm:pt modelId="{CC21D1BD-2C54-4C8D-A168-4694DC789328}" type="pres">
      <dgm:prSet presAssocID="{F8AC8568-8EFF-401B-A6C4-8C436F221F91}" presName="BalanceSpacing" presStyleCnt="0"/>
      <dgm:spPr/>
    </dgm:pt>
    <dgm:pt modelId="{676E379C-5C9A-4B0A-9EC5-879D4D0BF987}" type="pres">
      <dgm:prSet presAssocID="{F8AC8568-8EFF-401B-A6C4-8C436F221F91}" presName="BalanceSpacing1" presStyleCnt="0"/>
      <dgm:spPr/>
    </dgm:pt>
    <dgm:pt modelId="{52676D5D-9108-48E4-AE87-1F87C5F8FC4D}" type="pres">
      <dgm:prSet presAssocID="{FDCB2EF1-F597-4688-8020-C87688521BDD}" presName="Accent1Text" presStyleLbl="node1" presStyleIdx="5" presStyleCnt="6" custScaleX="107863" custLinFactNeighborX="-7657" custLinFactNeighborY="-1110"/>
      <dgm:spPr/>
    </dgm:pt>
  </dgm:ptLst>
  <dgm:cxnLst>
    <dgm:cxn modelId="{836A4206-91B5-4B47-8F7F-E1ECE920BBF2}" type="presOf" srcId="{FDCB2EF1-F597-4688-8020-C87688521BDD}" destId="{52676D5D-9108-48E4-AE87-1F87C5F8FC4D}" srcOrd="0" destOrd="0" presId="urn:microsoft.com/office/officeart/2008/layout/AlternatingHexagons"/>
    <dgm:cxn modelId="{A7335B15-3008-42F0-B7BA-0EF8622E5B35}" type="presOf" srcId="{5A6DB777-17F0-4A29-9D0B-DBB019A142C7}" destId="{E69762EA-278E-45C8-A08B-EAA73AC0AEAB}" srcOrd="0" destOrd="0" presId="urn:microsoft.com/office/officeart/2008/layout/AlternatingHexagons"/>
    <dgm:cxn modelId="{64041637-BE19-41D9-B0FD-BAC410AFE3E3}" type="presOf" srcId="{F8AC8568-8EFF-401B-A6C4-8C436F221F91}" destId="{D338E1B6-6B59-45AA-978B-A0D40B14C9FD}" srcOrd="0" destOrd="0" presId="urn:microsoft.com/office/officeart/2008/layout/AlternatingHexagons"/>
    <dgm:cxn modelId="{A7231C5C-B6CA-4DAB-BFF4-FCA0CC2A52AE}" type="presOf" srcId="{A76CE5F3-4579-4D38-947E-0F7471050917}" destId="{30D6317E-FA7F-419E-9C2F-1BAA0E605357}" srcOrd="0" destOrd="0" presId="urn:microsoft.com/office/officeart/2008/layout/AlternatingHexagons"/>
    <dgm:cxn modelId="{39019C9B-3D12-4121-BFD5-DFA1F1E7E668}" srcId="{191EE2D2-385A-4090-ACA8-2ADDF8C5C596}" destId="{3F17C474-9467-4E66-9B91-BE47B4FA28F3}" srcOrd="0" destOrd="0" parTransId="{E2CC9425-BE57-4F60-A890-0CEE26EABC8E}" sibTransId="{5A6DB777-17F0-4A29-9D0B-DBB019A142C7}"/>
    <dgm:cxn modelId="{7C51ECD2-8DD7-4A51-B48E-8FA6E0A21AF5}" srcId="{191EE2D2-385A-4090-ACA8-2ADDF8C5C596}" destId="{F8AC8568-8EFF-401B-A6C4-8C436F221F91}" srcOrd="2" destOrd="0" parTransId="{6DB4B5C6-2775-46CD-A79A-B582CA14CC4E}" sibTransId="{FDCB2EF1-F597-4688-8020-C87688521BDD}"/>
    <dgm:cxn modelId="{4D3155DD-915A-44E9-87E8-EB72589C1134}" type="presOf" srcId="{3F17C474-9467-4E66-9B91-BE47B4FA28F3}" destId="{2B36ACCC-6A60-4B4D-BE0B-07F685DF4124}" srcOrd="0" destOrd="0" presId="urn:microsoft.com/office/officeart/2008/layout/AlternatingHexagons"/>
    <dgm:cxn modelId="{4BE42CDF-3C72-4686-BD62-110A02CA1F0C}" type="presOf" srcId="{191EE2D2-385A-4090-ACA8-2ADDF8C5C596}" destId="{0B1B58C9-AE55-47CB-9DF9-92FC9268A5FA}" srcOrd="0" destOrd="0" presId="urn:microsoft.com/office/officeart/2008/layout/AlternatingHexagons"/>
    <dgm:cxn modelId="{927E74E7-05ED-44DF-B1D1-E9ABCFF5EAE1}" type="presOf" srcId="{738E99E5-99AF-4E2C-A22A-C450FB8E4FA1}" destId="{472F7403-C388-4BA4-871B-087420B90609}" srcOrd="0" destOrd="0" presId="urn:microsoft.com/office/officeart/2008/layout/AlternatingHexagons"/>
    <dgm:cxn modelId="{EE1F7DE7-2C21-43F7-B415-6DC845629B2E}" srcId="{191EE2D2-385A-4090-ACA8-2ADDF8C5C596}" destId="{738E99E5-99AF-4E2C-A22A-C450FB8E4FA1}" srcOrd="1" destOrd="0" parTransId="{1323DB25-7C92-4321-BB8C-EBFBF08CAD40}" sibTransId="{A76CE5F3-4579-4D38-947E-0F7471050917}"/>
    <dgm:cxn modelId="{78B20D72-1F95-43E5-8A0E-06E08981D9ED}" type="presParOf" srcId="{0B1B58C9-AE55-47CB-9DF9-92FC9268A5FA}" destId="{0D28DA09-AD08-43E8-BD67-3A8F5884296D}" srcOrd="0" destOrd="0" presId="urn:microsoft.com/office/officeart/2008/layout/AlternatingHexagons"/>
    <dgm:cxn modelId="{0B263A74-05E7-42BC-A78C-27E1E17ACD7E}" type="presParOf" srcId="{0D28DA09-AD08-43E8-BD67-3A8F5884296D}" destId="{2B36ACCC-6A60-4B4D-BE0B-07F685DF4124}" srcOrd="0" destOrd="0" presId="urn:microsoft.com/office/officeart/2008/layout/AlternatingHexagons"/>
    <dgm:cxn modelId="{8F3947BE-02C8-4070-87C8-717278F5D71A}" type="presParOf" srcId="{0D28DA09-AD08-43E8-BD67-3A8F5884296D}" destId="{F8D260D0-9B1B-4DC0-B830-FAF315D78206}" srcOrd="1" destOrd="0" presId="urn:microsoft.com/office/officeart/2008/layout/AlternatingHexagons"/>
    <dgm:cxn modelId="{44774D9A-85E0-4358-A11F-78A38FA1DF7B}" type="presParOf" srcId="{0D28DA09-AD08-43E8-BD67-3A8F5884296D}" destId="{D6839205-743F-4CAC-97D5-B3D70184FA3A}" srcOrd="2" destOrd="0" presId="urn:microsoft.com/office/officeart/2008/layout/AlternatingHexagons"/>
    <dgm:cxn modelId="{ADAF63FB-0FD8-4815-878A-B9EB6380CC62}" type="presParOf" srcId="{0D28DA09-AD08-43E8-BD67-3A8F5884296D}" destId="{E283DF48-F3D2-4E1C-A4BF-0BB9BD98E717}" srcOrd="3" destOrd="0" presId="urn:microsoft.com/office/officeart/2008/layout/AlternatingHexagons"/>
    <dgm:cxn modelId="{581242E9-5C75-45E9-B992-FCEF96444FC1}" type="presParOf" srcId="{0D28DA09-AD08-43E8-BD67-3A8F5884296D}" destId="{E69762EA-278E-45C8-A08B-EAA73AC0AEAB}" srcOrd="4" destOrd="0" presId="urn:microsoft.com/office/officeart/2008/layout/AlternatingHexagons"/>
    <dgm:cxn modelId="{5FF6C31C-AF9D-48DC-AE86-E6C489264378}" type="presParOf" srcId="{0B1B58C9-AE55-47CB-9DF9-92FC9268A5FA}" destId="{BB702014-D55A-4469-83C1-5FB7782FF870}" srcOrd="1" destOrd="0" presId="urn:microsoft.com/office/officeart/2008/layout/AlternatingHexagons"/>
    <dgm:cxn modelId="{7F7E7BCF-1848-4F5E-A80F-F663E6C5CF0E}" type="presParOf" srcId="{0B1B58C9-AE55-47CB-9DF9-92FC9268A5FA}" destId="{66EA3DB0-DD1C-40FF-A8EC-9C05A095A0C4}" srcOrd="2" destOrd="0" presId="urn:microsoft.com/office/officeart/2008/layout/AlternatingHexagons"/>
    <dgm:cxn modelId="{D133300F-1D51-420E-8304-1E17F68DED27}" type="presParOf" srcId="{66EA3DB0-DD1C-40FF-A8EC-9C05A095A0C4}" destId="{472F7403-C388-4BA4-871B-087420B90609}" srcOrd="0" destOrd="0" presId="urn:microsoft.com/office/officeart/2008/layout/AlternatingHexagons"/>
    <dgm:cxn modelId="{2BD262E5-4CE3-4CD2-BC2A-C23E12F0BA4B}" type="presParOf" srcId="{66EA3DB0-DD1C-40FF-A8EC-9C05A095A0C4}" destId="{37CD42A4-2967-463A-84FA-472622178D00}" srcOrd="1" destOrd="0" presId="urn:microsoft.com/office/officeart/2008/layout/AlternatingHexagons"/>
    <dgm:cxn modelId="{AAAFAC2E-8E4F-40AE-A831-11D31FC75AD0}" type="presParOf" srcId="{66EA3DB0-DD1C-40FF-A8EC-9C05A095A0C4}" destId="{DA84F159-61F8-44D6-84FA-DDB71FC337BF}" srcOrd="2" destOrd="0" presId="urn:microsoft.com/office/officeart/2008/layout/AlternatingHexagons"/>
    <dgm:cxn modelId="{DDC3CC68-DF92-447D-9EDC-9E5316034136}" type="presParOf" srcId="{66EA3DB0-DD1C-40FF-A8EC-9C05A095A0C4}" destId="{2ACC1190-FD68-4E62-8A17-B10673725CFB}" srcOrd="3" destOrd="0" presId="urn:microsoft.com/office/officeart/2008/layout/AlternatingHexagons"/>
    <dgm:cxn modelId="{F5A01720-02E2-45F3-87FA-D6F3BABFC9A3}" type="presParOf" srcId="{66EA3DB0-DD1C-40FF-A8EC-9C05A095A0C4}" destId="{30D6317E-FA7F-419E-9C2F-1BAA0E605357}" srcOrd="4" destOrd="0" presId="urn:microsoft.com/office/officeart/2008/layout/AlternatingHexagons"/>
    <dgm:cxn modelId="{EF87BA5F-E4DA-4175-9981-B6515BD650BC}" type="presParOf" srcId="{0B1B58C9-AE55-47CB-9DF9-92FC9268A5FA}" destId="{853FA0F7-9C61-4451-955A-2139CC18172A}" srcOrd="3" destOrd="0" presId="urn:microsoft.com/office/officeart/2008/layout/AlternatingHexagons"/>
    <dgm:cxn modelId="{CC12A8B9-7543-4CD4-BDE2-0BCA562CF342}" type="presParOf" srcId="{0B1B58C9-AE55-47CB-9DF9-92FC9268A5FA}" destId="{D74EC990-0BA9-4C1E-8F00-D5EB1E47D4AF}" srcOrd="4" destOrd="0" presId="urn:microsoft.com/office/officeart/2008/layout/AlternatingHexagons"/>
    <dgm:cxn modelId="{BDA4A304-DB5A-4665-BAF7-94EFF622FC6E}" type="presParOf" srcId="{D74EC990-0BA9-4C1E-8F00-D5EB1E47D4AF}" destId="{D338E1B6-6B59-45AA-978B-A0D40B14C9FD}" srcOrd="0" destOrd="0" presId="urn:microsoft.com/office/officeart/2008/layout/AlternatingHexagons"/>
    <dgm:cxn modelId="{9DED6A4A-22D6-4C42-82A0-16D3C691C164}" type="presParOf" srcId="{D74EC990-0BA9-4C1E-8F00-D5EB1E47D4AF}" destId="{F55382DC-E227-4837-9AB1-BF75903B432D}" srcOrd="1" destOrd="0" presId="urn:microsoft.com/office/officeart/2008/layout/AlternatingHexagons"/>
    <dgm:cxn modelId="{20F86B96-B781-4526-8369-17A86345A40C}" type="presParOf" srcId="{D74EC990-0BA9-4C1E-8F00-D5EB1E47D4AF}" destId="{CC21D1BD-2C54-4C8D-A168-4694DC789328}" srcOrd="2" destOrd="0" presId="urn:microsoft.com/office/officeart/2008/layout/AlternatingHexagons"/>
    <dgm:cxn modelId="{70CF101B-477C-48FA-9BED-F634BA56A947}" type="presParOf" srcId="{D74EC990-0BA9-4C1E-8F00-D5EB1E47D4AF}" destId="{676E379C-5C9A-4B0A-9EC5-879D4D0BF987}" srcOrd="3" destOrd="0" presId="urn:microsoft.com/office/officeart/2008/layout/AlternatingHexagons"/>
    <dgm:cxn modelId="{0C16BED9-ABB3-44DB-81CB-BC61B14475B7}" type="presParOf" srcId="{D74EC990-0BA9-4C1E-8F00-D5EB1E47D4AF}" destId="{52676D5D-9108-48E4-AE87-1F87C5F8FC4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1EE2D2-385A-4090-ACA8-2ADDF8C5C59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3F17C474-9467-4E66-9B91-BE47B4FA28F3}">
      <dgm:prSet phldrT="[Text]" custT="1"/>
      <dgm:spPr/>
      <dgm:t>
        <a:bodyPr/>
        <a:lstStyle/>
        <a:p>
          <a:r>
            <a:rPr lang="en-US" sz="1400" b="1" dirty="0"/>
            <a:t>Topic Related To Subject</a:t>
          </a:r>
          <a:endParaRPr lang="en-US" sz="1400" dirty="0"/>
        </a:p>
      </dgm:t>
    </dgm:pt>
    <dgm:pt modelId="{E2CC9425-BE57-4F60-A890-0CEE26EABC8E}" type="parTrans" cxnId="{39019C9B-3D12-4121-BFD5-DFA1F1E7E668}">
      <dgm:prSet/>
      <dgm:spPr/>
      <dgm:t>
        <a:bodyPr/>
        <a:lstStyle/>
        <a:p>
          <a:endParaRPr lang="en-US"/>
        </a:p>
      </dgm:t>
    </dgm:pt>
    <dgm:pt modelId="{5A6DB777-17F0-4A29-9D0B-DBB019A142C7}" type="sibTrans" cxnId="{39019C9B-3D12-4121-BFD5-DFA1F1E7E668}">
      <dgm:prSet custT="1"/>
      <dgm:spPr/>
      <dgm:t>
        <a:bodyPr/>
        <a:lstStyle/>
        <a:p>
          <a:r>
            <a:rPr lang="en-US" sz="1400" b="1" dirty="0"/>
            <a:t>Topic Related To Subject</a:t>
          </a:r>
        </a:p>
      </dgm:t>
    </dgm:pt>
    <dgm:pt modelId="{738E99E5-99AF-4E2C-A22A-C450FB8E4FA1}">
      <dgm:prSet phldrT="[Text]" custT="1"/>
      <dgm:spPr/>
      <dgm:t>
        <a:bodyPr/>
        <a:lstStyle/>
        <a:p>
          <a:r>
            <a:rPr lang="en-US" sz="1400" b="1" dirty="0"/>
            <a:t>Topic Related To Subject</a:t>
          </a:r>
          <a:endParaRPr lang="en-US" sz="1400" b="1" dirty="0">
            <a:solidFill>
              <a:schemeClr val="bg1"/>
            </a:solidFill>
          </a:endParaRPr>
        </a:p>
      </dgm:t>
    </dgm:pt>
    <dgm:pt modelId="{1323DB25-7C92-4321-BB8C-EBFBF08CAD40}" type="parTrans" cxnId="{EE1F7DE7-2C21-43F7-B415-6DC845629B2E}">
      <dgm:prSet/>
      <dgm:spPr/>
      <dgm:t>
        <a:bodyPr/>
        <a:lstStyle/>
        <a:p>
          <a:endParaRPr lang="en-US"/>
        </a:p>
      </dgm:t>
    </dgm:pt>
    <dgm:pt modelId="{A76CE5F3-4579-4D38-947E-0F7471050917}" type="sibTrans" cxnId="{EE1F7DE7-2C21-43F7-B415-6DC845629B2E}">
      <dgm:prSet custT="1"/>
      <dgm:spPr/>
      <dgm:t>
        <a:bodyPr/>
        <a:lstStyle/>
        <a:p>
          <a:r>
            <a:rPr lang="en-US" sz="1400" b="1" dirty="0"/>
            <a:t>Topic Related To Subject</a:t>
          </a:r>
          <a:endParaRPr lang="en-US" sz="1400" dirty="0"/>
        </a:p>
      </dgm:t>
    </dgm:pt>
    <dgm:pt modelId="{F8AC8568-8EFF-401B-A6C4-8C436F221F9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400" b="1" dirty="0"/>
        </a:p>
        <a:p>
          <a:pPr marL="0" marR="0" lvl="0" indent="0" defTabSz="914400" eaLnBrk="1" fontAlgn="auto" latinLnBrk="0" hangingPunct="1">
            <a:lnSpc>
              <a:spcPct val="100000"/>
            </a:lnSpc>
            <a:spcBef>
              <a:spcPts val="0"/>
            </a:spcBef>
            <a:spcAft>
              <a:spcPts val="0"/>
            </a:spcAft>
            <a:buClrTx/>
            <a:buSzTx/>
            <a:buFontTx/>
            <a:buNone/>
            <a:tabLst/>
            <a:defRPr/>
          </a:pPr>
          <a:r>
            <a:rPr lang="en-US" sz="1400" b="1" dirty="0"/>
            <a:t>Topic Related To Subject</a:t>
          </a:r>
          <a:endParaRPr lang="en-US" sz="1400" dirty="0"/>
        </a:p>
        <a:p>
          <a:pPr marL="0" lvl="0" defTabSz="755650">
            <a:lnSpc>
              <a:spcPct val="90000"/>
            </a:lnSpc>
            <a:spcBef>
              <a:spcPct val="0"/>
            </a:spcBef>
            <a:spcAft>
              <a:spcPct val="35000"/>
            </a:spcAft>
            <a:buNone/>
          </a:pPr>
          <a:endParaRPr lang="en-US" sz="1400" dirty="0"/>
        </a:p>
      </dgm:t>
    </dgm:pt>
    <dgm:pt modelId="{6DB4B5C6-2775-46CD-A79A-B582CA14CC4E}" type="parTrans" cxnId="{7C51ECD2-8DD7-4A51-B48E-8FA6E0A21AF5}">
      <dgm:prSet/>
      <dgm:spPr/>
      <dgm:t>
        <a:bodyPr/>
        <a:lstStyle/>
        <a:p>
          <a:endParaRPr lang="en-US"/>
        </a:p>
      </dgm:t>
    </dgm:pt>
    <dgm:pt modelId="{FDCB2EF1-F597-4688-8020-C87688521BDD}" type="sibTrans" cxnId="{7C51ECD2-8DD7-4A51-B48E-8FA6E0A21AF5}">
      <dgm:prSet custT="1"/>
      <dgm:spPr/>
      <dgm:t>
        <a:bodyPr/>
        <a:lstStyle/>
        <a:p>
          <a:r>
            <a:rPr lang="en-US" sz="1400" b="1"/>
            <a:t>Topic </a:t>
          </a:r>
          <a:r>
            <a:rPr lang="en-US" sz="1400" b="1" dirty="0"/>
            <a:t>Related To Subject</a:t>
          </a:r>
          <a:endParaRPr lang="en-US" sz="1400" dirty="0"/>
        </a:p>
      </dgm:t>
    </dgm:pt>
    <dgm:pt modelId="{0B1B58C9-AE55-47CB-9DF9-92FC9268A5FA}" type="pres">
      <dgm:prSet presAssocID="{191EE2D2-385A-4090-ACA8-2ADDF8C5C596}" presName="Name0" presStyleCnt="0">
        <dgm:presLayoutVars>
          <dgm:chMax/>
          <dgm:chPref/>
          <dgm:dir/>
          <dgm:animLvl val="lvl"/>
        </dgm:presLayoutVars>
      </dgm:prSet>
      <dgm:spPr/>
    </dgm:pt>
    <dgm:pt modelId="{0D28DA09-AD08-43E8-BD67-3A8F5884296D}" type="pres">
      <dgm:prSet presAssocID="{3F17C474-9467-4E66-9B91-BE47B4FA28F3}" presName="composite" presStyleCnt="0"/>
      <dgm:spPr/>
    </dgm:pt>
    <dgm:pt modelId="{2B36ACCC-6A60-4B4D-BE0B-07F685DF4124}" type="pres">
      <dgm:prSet presAssocID="{3F17C474-9467-4E66-9B91-BE47B4FA28F3}" presName="Parent1" presStyleLbl="node1" presStyleIdx="0" presStyleCnt="6" custScaleX="108784" custLinFactNeighborX="-638" custLinFactNeighborY="1106">
        <dgm:presLayoutVars>
          <dgm:chMax val="1"/>
          <dgm:chPref val="1"/>
          <dgm:bulletEnabled val="1"/>
        </dgm:presLayoutVars>
      </dgm:prSet>
      <dgm:spPr/>
    </dgm:pt>
    <dgm:pt modelId="{F8D260D0-9B1B-4DC0-B830-FAF315D78206}" type="pres">
      <dgm:prSet presAssocID="{3F17C474-9467-4E66-9B91-BE47B4FA28F3}" presName="Childtext1" presStyleLbl="revTx" presStyleIdx="0" presStyleCnt="3">
        <dgm:presLayoutVars>
          <dgm:chMax val="0"/>
          <dgm:chPref val="0"/>
          <dgm:bulletEnabled val="1"/>
        </dgm:presLayoutVars>
      </dgm:prSet>
      <dgm:spPr/>
    </dgm:pt>
    <dgm:pt modelId="{D6839205-743F-4CAC-97D5-B3D70184FA3A}" type="pres">
      <dgm:prSet presAssocID="{3F17C474-9467-4E66-9B91-BE47B4FA28F3}" presName="BalanceSpacing" presStyleCnt="0"/>
      <dgm:spPr/>
    </dgm:pt>
    <dgm:pt modelId="{E283DF48-F3D2-4E1C-A4BF-0BB9BD98E717}" type="pres">
      <dgm:prSet presAssocID="{3F17C474-9467-4E66-9B91-BE47B4FA28F3}" presName="BalanceSpacing1" presStyleCnt="0"/>
      <dgm:spPr/>
    </dgm:pt>
    <dgm:pt modelId="{E69762EA-278E-45C8-A08B-EAA73AC0AEAB}" type="pres">
      <dgm:prSet presAssocID="{5A6DB777-17F0-4A29-9D0B-DBB019A142C7}" presName="Accent1Text" presStyleLbl="node1" presStyleIdx="1" presStyleCnt="6" custScaleX="108714" custLinFactNeighborX="-5743" custLinFactNeighborY="5547"/>
      <dgm:spPr/>
    </dgm:pt>
    <dgm:pt modelId="{BB702014-D55A-4469-83C1-5FB7782FF870}" type="pres">
      <dgm:prSet presAssocID="{5A6DB777-17F0-4A29-9D0B-DBB019A142C7}" presName="spaceBetweenRectangles" presStyleCnt="0"/>
      <dgm:spPr/>
    </dgm:pt>
    <dgm:pt modelId="{66EA3DB0-DD1C-40FF-A8EC-9C05A095A0C4}" type="pres">
      <dgm:prSet presAssocID="{738E99E5-99AF-4E2C-A22A-C450FB8E4FA1}" presName="composite" presStyleCnt="0"/>
      <dgm:spPr/>
    </dgm:pt>
    <dgm:pt modelId="{472F7403-C388-4BA4-871B-087420B90609}" type="pres">
      <dgm:prSet presAssocID="{738E99E5-99AF-4E2C-A22A-C450FB8E4FA1}" presName="Parent1" presStyleLbl="node1" presStyleIdx="2" presStyleCnt="6" custScaleX="114201">
        <dgm:presLayoutVars>
          <dgm:chMax val="1"/>
          <dgm:chPref val="1"/>
          <dgm:bulletEnabled val="1"/>
        </dgm:presLayoutVars>
      </dgm:prSet>
      <dgm:spPr/>
    </dgm:pt>
    <dgm:pt modelId="{37CD42A4-2967-463A-84FA-472622178D00}" type="pres">
      <dgm:prSet presAssocID="{738E99E5-99AF-4E2C-A22A-C450FB8E4FA1}" presName="Childtext1" presStyleLbl="revTx" presStyleIdx="1" presStyleCnt="3">
        <dgm:presLayoutVars>
          <dgm:chMax val="0"/>
          <dgm:chPref val="0"/>
          <dgm:bulletEnabled val="1"/>
        </dgm:presLayoutVars>
      </dgm:prSet>
      <dgm:spPr/>
    </dgm:pt>
    <dgm:pt modelId="{DA84F159-61F8-44D6-84FA-DDB71FC337BF}" type="pres">
      <dgm:prSet presAssocID="{738E99E5-99AF-4E2C-A22A-C450FB8E4FA1}" presName="BalanceSpacing" presStyleCnt="0"/>
      <dgm:spPr/>
    </dgm:pt>
    <dgm:pt modelId="{2ACC1190-FD68-4E62-8A17-B10673725CFB}" type="pres">
      <dgm:prSet presAssocID="{738E99E5-99AF-4E2C-A22A-C450FB8E4FA1}" presName="BalanceSpacing1" presStyleCnt="0"/>
      <dgm:spPr/>
    </dgm:pt>
    <dgm:pt modelId="{30D6317E-FA7F-419E-9C2F-1BAA0E605357}" type="pres">
      <dgm:prSet presAssocID="{A76CE5F3-4579-4D38-947E-0F7471050917}" presName="Accent1Text" presStyleLbl="node1" presStyleIdx="3" presStyleCnt="6" custLinFactNeighborX="5105" custLinFactNeighborY="-2775"/>
      <dgm:spPr/>
    </dgm:pt>
    <dgm:pt modelId="{853FA0F7-9C61-4451-955A-2139CC18172A}" type="pres">
      <dgm:prSet presAssocID="{A76CE5F3-4579-4D38-947E-0F7471050917}" presName="spaceBetweenRectangles" presStyleCnt="0"/>
      <dgm:spPr/>
    </dgm:pt>
    <dgm:pt modelId="{D74EC990-0BA9-4C1E-8F00-D5EB1E47D4AF}" type="pres">
      <dgm:prSet presAssocID="{F8AC8568-8EFF-401B-A6C4-8C436F221F91}" presName="composite" presStyleCnt="0"/>
      <dgm:spPr/>
    </dgm:pt>
    <dgm:pt modelId="{D338E1B6-6B59-45AA-978B-A0D40B14C9FD}" type="pres">
      <dgm:prSet presAssocID="{F8AC8568-8EFF-401B-A6C4-8C436F221F91}" presName="Parent1" presStyleLbl="node1" presStyleIdx="4" presStyleCnt="6" custScaleX="115165" custLinFactNeighborX="1914" custLinFactNeighborY="-5518">
        <dgm:presLayoutVars>
          <dgm:chMax val="1"/>
          <dgm:chPref val="1"/>
          <dgm:bulletEnabled val="1"/>
        </dgm:presLayoutVars>
      </dgm:prSet>
      <dgm:spPr/>
    </dgm:pt>
    <dgm:pt modelId="{F55382DC-E227-4837-9AB1-BF75903B432D}" type="pres">
      <dgm:prSet presAssocID="{F8AC8568-8EFF-401B-A6C4-8C436F221F91}" presName="Childtext1" presStyleLbl="revTx" presStyleIdx="2" presStyleCnt="3">
        <dgm:presLayoutVars>
          <dgm:chMax val="0"/>
          <dgm:chPref val="0"/>
          <dgm:bulletEnabled val="1"/>
        </dgm:presLayoutVars>
      </dgm:prSet>
      <dgm:spPr/>
    </dgm:pt>
    <dgm:pt modelId="{CC21D1BD-2C54-4C8D-A168-4694DC789328}" type="pres">
      <dgm:prSet presAssocID="{F8AC8568-8EFF-401B-A6C4-8C436F221F91}" presName="BalanceSpacing" presStyleCnt="0"/>
      <dgm:spPr/>
    </dgm:pt>
    <dgm:pt modelId="{676E379C-5C9A-4B0A-9EC5-879D4D0BF987}" type="pres">
      <dgm:prSet presAssocID="{F8AC8568-8EFF-401B-A6C4-8C436F221F91}" presName="BalanceSpacing1" presStyleCnt="0"/>
      <dgm:spPr/>
    </dgm:pt>
    <dgm:pt modelId="{52676D5D-9108-48E4-AE87-1F87C5F8FC4D}" type="pres">
      <dgm:prSet presAssocID="{FDCB2EF1-F597-4688-8020-C87688521BDD}" presName="Accent1Text" presStyleLbl="node1" presStyleIdx="5" presStyleCnt="6" custScaleX="107863" custLinFactNeighborX="-7657" custLinFactNeighborY="-1110"/>
      <dgm:spPr/>
    </dgm:pt>
  </dgm:ptLst>
  <dgm:cxnLst>
    <dgm:cxn modelId="{836A4206-91B5-4B47-8F7F-E1ECE920BBF2}" type="presOf" srcId="{FDCB2EF1-F597-4688-8020-C87688521BDD}" destId="{52676D5D-9108-48E4-AE87-1F87C5F8FC4D}" srcOrd="0" destOrd="0" presId="urn:microsoft.com/office/officeart/2008/layout/AlternatingHexagons"/>
    <dgm:cxn modelId="{A7335B15-3008-42F0-B7BA-0EF8622E5B35}" type="presOf" srcId="{5A6DB777-17F0-4A29-9D0B-DBB019A142C7}" destId="{E69762EA-278E-45C8-A08B-EAA73AC0AEAB}" srcOrd="0" destOrd="0" presId="urn:microsoft.com/office/officeart/2008/layout/AlternatingHexagons"/>
    <dgm:cxn modelId="{64041637-BE19-41D9-B0FD-BAC410AFE3E3}" type="presOf" srcId="{F8AC8568-8EFF-401B-A6C4-8C436F221F91}" destId="{D338E1B6-6B59-45AA-978B-A0D40B14C9FD}" srcOrd="0" destOrd="0" presId="urn:microsoft.com/office/officeart/2008/layout/AlternatingHexagons"/>
    <dgm:cxn modelId="{A7231C5C-B6CA-4DAB-BFF4-FCA0CC2A52AE}" type="presOf" srcId="{A76CE5F3-4579-4D38-947E-0F7471050917}" destId="{30D6317E-FA7F-419E-9C2F-1BAA0E605357}" srcOrd="0" destOrd="0" presId="urn:microsoft.com/office/officeart/2008/layout/AlternatingHexagons"/>
    <dgm:cxn modelId="{39019C9B-3D12-4121-BFD5-DFA1F1E7E668}" srcId="{191EE2D2-385A-4090-ACA8-2ADDF8C5C596}" destId="{3F17C474-9467-4E66-9B91-BE47B4FA28F3}" srcOrd="0" destOrd="0" parTransId="{E2CC9425-BE57-4F60-A890-0CEE26EABC8E}" sibTransId="{5A6DB777-17F0-4A29-9D0B-DBB019A142C7}"/>
    <dgm:cxn modelId="{7C51ECD2-8DD7-4A51-B48E-8FA6E0A21AF5}" srcId="{191EE2D2-385A-4090-ACA8-2ADDF8C5C596}" destId="{F8AC8568-8EFF-401B-A6C4-8C436F221F91}" srcOrd="2" destOrd="0" parTransId="{6DB4B5C6-2775-46CD-A79A-B582CA14CC4E}" sibTransId="{FDCB2EF1-F597-4688-8020-C87688521BDD}"/>
    <dgm:cxn modelId="{4D3155DD-915A-44E9-87E8-EB72589C1134}" type="presOf" srcId="{3F17C474-9467-4E66-9B91-BE47B4FA28F3}" destId="{2B36ACCC-6A60-4B4D-BE0B-07F685DF4124}" srcOrd="0" destOrd="0" presId="urn:microsoft.com/office/officeart/2008/layout/AlternatingHexagons"/>
    <dgm:cxn modelId="{4BE42CDF-3C72-4686-BD62-110A02CA1F0C}" type="presOf" srcId="{191EE2D2-385A-4090-ACA8-2ADDF8C5C596}" destId="{0B1B58C9-AE55-47CB-9DF9-92FC9268A5FA}" srcOrd="0" destOrd="0" presId="urn:microsoft.com/office/officeart/2008/layout/AlternatingHexagons"/>
    <dgm:cxn modelId="{927E74E7-05ED-44DF-B1D1-E9ABCFF5EAE1}" type="presOf" srcId="{738E99E5-99AF-4E2C-A22A-C450FB8E4FA1}" destId="{472F7403-C388-4BA4-871B-087420B90609}" srcOrd="0" destOrd="0" presId="urn:microsoft.com/office/officeart/2008/layout/AlternatingHexagons"/>
    <dgm:cxn modelId="{EE1F7DE7-2C21-43F7-B415-6DC845629B2E}" srcId="{191EE2D2-385A-4090-ACA8-2ADDF8C5C596}" destId="{738E99E5-99AF-4E2C-A22A-C450FB8E4FA1}" srcOrd="1" destOrd="0" parTransId="{1323DB25-7C92-4321-BB8C-EBFBF08CAD40}" sibTransId="{A76CE5F3-4579-4D38-947E-0F7471050917}"/>
    <dgm:cxn modelId="{78B20D72-1F95-43E5-8A0E-06E08981D9ED}" type="presParOf" srcId="{0B1B58C9-AE55-47CB-9DF9-92FC9268A5FA}" destId="{0D28DA09-AD08-43E8-BD67-3A8F5884296D}" srcOrd="0" destOrd="0" presId="urn:microsoft.com/office/officeart/2008/layout/AlternatingHexagons"/>
    <dgm:cxn modelId="{0B263A74-05E7-42BC-A78C-27E1E17ACD7E}" type="presParOf" srcId="{0D28DA09-AD08-43E8-BD67-3A8F5884296D}" destId="{2B36ACCC-6A60-4B4D-BE0B-07F685DF4124}" srcOrd="0" destOrd="0" presId="urn:microsoft.com/office/officeart/2008/layout/AlternatingHexagons"/>
    <dgm:cxn modelId="{8F3947BE-02C8-4070-87C8-717278F5D71A}" type="presParOf" srcId="{0D28DA09-AD08-43E8-BD67-3A8F5884296D}" destId="{F8D260D0-9B1B-4DC0-B830-FAF315D78206}" srcOrd="1" destOrd="0" presId="urn:microsoft.com/office/officeart/2008/layout/AlternatingHexagons"/>
    <dgm:cxn modelId="{44774D9A-85E0-4358-A11F-78A38FA1DF7B}" type="presParOf" srcId="{0D28DA09-AD08-43E8-BD67-3A8F5884296D}" destId="{D6839205-743F-4CAC-97D5-B3D70184FA3A}" srcOrd="2" destOrd="0" presId="urn:microsoft.com/office/officeart/2008/layout/AlternatingHexagons"/>
    <dgm:cxn modelId="{ADAF63FB-0FD8-4815-878A-B9EB6380CC62}" type="presParOf" srcId="{0D28DA09-AD08-43E8-BD67-3A8F5884296D}" destId="{E283DF48-F3D2-4E1C-A4BF-0BB9BD98E717}" srcOrd="3" destOrd="0" presId="urn:microsoft.com/office/officeart/2008/layout/AlternatingHexagons"/>
    <dgm:cxn modelId="{581242E9-5C75-45E9-B992-FCEF96444FC1}" type="presParOf" srcId="{0D28DA09-AD08-43E8-BD67-3A8F5884296D}" destId="{E69762EA-278E-45C8-A08B-EAA73AC0AEAB}" srcOrd="4" destOrd="0" presId="urn:microsoft.com/office/officeart/2008/layout/AlternatingHexagons"/>
    <dgm:cxn modelId="{5FF6C31C-AF9D-48DC-AE86-E6C489264378}" type="presParOf" srcId="{0B1B58C9-AE55-47CB-9DF9-92FC9268A5FA}" destId="{BB702014-D55A-4469-83C1-5FB7782FF870}" srcOrd="1" destOrd="0" presId="urn:microsoft.com/office/officeart/2008/layout/AlternatingHexagons"/>
    <dgm:cxn modelId="{7F7E7BCF-1848-4F5E-A80F-F663E6C5CF0E}" type="presParOf" srcId="{0B1B58C9-AE55-47CB-9DF9-92FC9268A5FA}" destId="{66EA3DB0-DD1C-40FF-A8EC-9C05A095A0C4}" srcOrd="2" destOrd="0" presId="urn:microsoft.com/office/officeart/2008/layout/AlternatingHexagons"/>
    <dgm:cxn modelId="{D133300F-1D51-420E-8304-1E17F68DED27}" type="presParOf" srcId="{66EA3DB0-DD1C-40FF-A8EC-9C05A095A0C4}" destId="{472F7403-C388-4BA4-871B-087420B90609}" srcOrd="0" destOrd="0" presId="urn:microsoft.com/office/officeart/2008/layout/AlternatingHexagons"/>
    <dgm:cxn modelId="{2BD262E5-4CE3-4CD2-BC2A-C23E12F0BA4B}" type="presParOf" srcId="{66EA3DB0-DD1C-40FF-A8EC-9C05A095A0C4}" destId="{37CD42A4-2967-463A-84FA-472622178D00}" srcOrd="1" destOrd="0" presId="urn:microsoft.com/office/officeart/2008/layout/AlternatingHexagons"/>
    <dgm:cxn modelId="{AAAFAC2E-8E4F-40AE-A831-11D31FC75AD0}" type="presParOf" srcId="{66EA3DB0-DD1C-40FF-A8EC-9C05A095A0C4}" destId="{DA84F159-61F8-44D6-84FA-DDB71FC337BF}" srcOrd="2" destOrd="0" presId="urn:microsoft.com/office/officeart/2008/layout/AlternatingHexagons"/>
    <dgm:cxn modelId="{DDC3CC68-DF92-447D-9EDC-9E5316034136}" type="presParOf" srcId="{66EA3DB0-DD1C-40FF-A8EC-9C05A095A0C4}" destId="{2ACC1190-FD68-4E62-8A17-B10673725CFB}" srcOrd="3" destOrd="0" presId="urn:microsoft.com/office/officeart/2008/layout/AlternatingHexagons"/>
    <dgm:cxn modelId="{F5A01720-02E2-45F3-87FA-D6F3BABFC9A3}" type="presParOf" srcId="{66EA3DB0-DD1C-40FF-A8EC-9C05A095A0C4}" destId="{30D6317E-FA7F-419E-9C2F-1BAA0E605357}" srcOrd="4" destOrd="0" presId="urn:microsoft.com/office/officeart/2008/layout/AlternatingHexagons"/>
    <dgm:cxn modelId="{EF87BA5F-E4DA-4175-9981-B6515BD650BC}" type="presParOf" srcId="{0B1B58C9-AE55-47CB-9DF9-92FC9268A5FA}" destId="{853FA0F7-9C61-4451-955A-2139CC18172A}" srcOrd="3" destOrd="0" presId="urn:microsoft.com/office/officeart/2008/layout/AlternatingHexagons"/>
    <dgm:cxn modelId="{CC12A8B9-7543-4CD4-BDE2-0BCA562CF342}" type="presParOf" srcId="{0B1B58C9-AE55-47CB-9DF9-92FC9268A5FA}" destId="{D74EC990-0BA9-4C1E-8F00-D5EB1E47D4AF}" srcOrd="4" destOrd="0" presId="urn:microsoft.com/office/officeart/2008/layout/AlternatingHexagons"/>
    <dgm:cxn modelId="{BDA4A304-DB5A-4665-BAF7-94EFF622FC6E}" type="presParOf" srcId="{D74EC990-0BA9-4C1E-8F00-D5EB1E47D4AF}" destId="{D338E1B6-6B59-45AA-978B-A0D40B14C9FD}" srcOrd="0" destOrd="0" presId="urn:microsoft.com/office/officeart/2008/layout/AlternatingHexagons"/>
    <dgm:cxn modelId="{9DED6A4A-22D6-4C42-82A0-16D3C691C164}" type="presParOf" srcId="{D74EC990-0BA9-4C1E-8F00-D5EB1E47D4AF}" destId="{F55382DC-E227-4837-9AB1-BF75903B432D}" srcOrd="1" destOrd="0" presId="urn:microsoft.com/office/officeart/2008/layout/AlternatingHexagons"/>
    <dgm:cxn modelId="{20F86B96-B781-4526-8369-17A86345A40C}" type="presParOf" srcId="{D74EC990-0BA9-4C1E-8F00-D5EB1E47D4AF}" destId="{CC21D1BD-2C54-4C8D-A168-4694DC789328}" srcOrd="2" destOrd="0" presId="urn:microsoft.com/office/officeart/2008/layout/AlternatingHexagons"/>
    <dgm:cxn modelId="{70CF101B-477C-48FA-9BED-F634BA56A947}" type="presParOf" srcId="{D74EC990-0BA9-4C1E-8F00-D5EB1E47D4AF}" destId="{676E379C-5C9A-4B0A-9EC5-879D4D0BF987}" srcOrd="3" destOrd="0" presId="urn:microsoft.com/office/officeart/2008/layout/AlternatingHexagons"/>
    <dgm:cxn modelId="{0C16BED9-ABB3-44DB-81CB-BC61B14475B7}" type="presParOf" srcId="{D74EC990-0BA9-4C1E-8F00-D5EB1E47D4AF}" destId="{52676D5D-9108-48E4-AE87-1F87C5F8FC4D}"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1EE2D2-385A-4090-ACA8-2ADDF8C5C59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3F17C474-9467-4E66-9B91-BE47B4FA28F3}">
      <dgm:prSet phldrT="[Text]" custT="1"/>
      <dgm:spPr/>
      <dgm:t>
        <a:bodyPr/>
        <a:lstStyle/>
        <a:p>
          <a:r>
            <a:rPr lang="en-US" sz="1400" b="1" dirty="0"/>
            <a:t>Topic Related To Subject</a:t>
          </a:r>
          <a:endParaRPr lang="en-US" sz="1400" dirty="0"/>
        </a:p>
      </dgm:t>
    </dgm:pt>
    <dgm:pt modelId="{E2CC9425-BE57-4F60-A890-0CEE26EABC8E}" type="parTrans" cxnId="{39019C9B-3D12-4121-BFD5-DFA1F1E7E668}">
      <dgm:prSet/>
      <dgm:spPr/>
      <dgm:t>
        <a:bodyPr/>
        <a:lstStyle/>
        <a:p>
          <a:endParaRPr lang="en-US"/>
        </a:p>
      </dgm:t>
    </dgm:pt>
    <dgm:pt modelId="{5A6DB777-17F0-4A29-9D0B-DBB019A142C7}" type="sibTrans" cxnId="{39019C9B-3D12-4121-BFD5-DFA1F1E7E668}">
      <dgm:prSet custT="1"/>
      <dgm:spPr/>
      <dgm:t>
        <a:bodyPr/>
        <a:lstStyle/>
        <a:p>
          <a:r>
            <a:rPr lang="en-US" sz="1400" b="1" dirty="0"/>
            <a:t>Topic Related To Subject</a:t>
          </a:r>
        </a:p>
      </dgm:t>
    </dgm:pt>
    <dgm:pt modelId="{738E99E5-99AF-4E2C-A22A-C450FB8E4FA1}">
      <dgm:prSet phldrT="[Text]"/>
      <dgm:spPr/>
      <dgm:t>
        <a:bodyPr/>
        <a:lstStyle/>
        <a:p>
          <a:r>
            <a:rPr lang="en-US" b="1" dirty="0">
              <a:solidFill>
                <a:schemeClr val="bg1"/>
              </a:solidFill>
            </a:rPr>
            <a:t>Overall Book Topic or Idea</a:t>
          </a:r>
        </a:p>
      </dgm:t>
    </dgm:pt>
    <dgm:pt modelId="{1323DB25-7C92-4321-BB8C-EBFBF08CAD40}" type="parTrans" cxnId="{EE1F7DE7-2C21-43F7-B415-6DC845629B2E}">
      <dgm:prSet/>
      <dgm:spPr/>
      <dgm:t>
        <a:bodyPr/>
        <a:lstStyle/>
        <a:p>
          <a:endParaRPr lang="en-US"/>
        </a:p>
      </dgm:t>
    </dgm:pt>
    <dgm:pt modelId="{A76CE5F3-4579-4D38-947E-0F7471050917}" type="sibTrans" cxnId="{EE1F7DE7-2C21-43F7-B415-6DC845629B2E}">
      <dgm:prSet custT="1"/>
      <dgm:spPr/>
      <dgm:t>
        <a:bodyPr/>
        <a:lstStyle/>
        <a:p>
          <a:r>
            <a:rPr lang="en-US" sz="1400" b="1" dirty="0"/>
            <a:t>Topic Related To Subject</a:t>
          </a:r>
          <a:endParaRPr lang="en-US" sz="1400" dirty="0"/>
        </a:p>
      </dgm:t>
    </dgm:pt>
    <dgm:pt modelId="{F8AC8568-8EFF-401B-A6C4-8C436F221F9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400" b="1" dirty="0"/>
        </a:p>
        <a:p>
          <a:pPr marL="0" marR="0" lvl="0" indent="0" defTabSz="914400" eaLnBrk="1" fontAlgn="auto" latinLnBrk="0" hangingPunct="1">
            <a:lnSpc>
              <a:spcPct val="100000"/>
            </a:lnSpc>
            <a:spcBef>
              <a:spcPts val="0"/>
            </a:spcBef>
            <a:spcAft>
              <a:spcPts val="0"/>
            </a:spcAft>
            <a:buClrTx/>
            <a:buSzTx/>
            <a:buFontTx/>
            <a:buNone/>
            <a:tabLst/>
            <a:defRPr/>
          </a:pPr>
          <a:r>
            <a:rPr lang="en-US" sz="1400" b="1" dirty="0"/>
            <a:t>Topic Related To Subject</a:t>
          </a:r>
          <a:endParaRPr lang="en-US" sz="1400" dirty="0"/>
        </a:p>
        <a:p>
          <a:pPr marL="0" lvl="0" defTabSz="755650">
            <a:lnSpc>
              <a:spcPct val="90000"/>
            </a:lnSpc>
            <a:spcBef>
              <a:spcPct val="0"/>
            </a:spcBef>
            <a:spcAft>
              <a:spcPct val="35000"/>
            </a:spcAft>
            <a:buNone/>
          </a:pPr>
          <a:endParaRPr lang="en-US" sz="1400" dirty="0"/>
        </a:p>
      </dgm:t>
    </dgm:pt>
    <dgm:pt modelId="{6DB4B5C6-2775-46CD-A79A-B582CA14CC4E}" type="parTrans" cxnId="{7C51ECD2-8DD7-4A51-B48E-8FA6E0A21AF5}">
      <dgm:prSet/>
      <dgm:spPr/>
      <dgm:t>
        <a:bodyPr/>
        <a:lstStyle/>
        <a:p>
          <a:endParaRPr lang="en-US"/>
        </a:p>
      </dgm:t>
    </dgm:pt>
    <dgm:pt modelId="{FDCB2EF1-F597-4688-8020-C87688521BDD}" type="sibTrans" cxnId="{7C51ECD2-8DD7-4A51-B48E-8FA6E0A21AF5}">
      <dgm:prSet custT="1"/>
      <dgm:spPr/>
      <dgm:t>
        <a:bodyPr/>
        <a:lstStyle/>
        <a:p>
          <a:r>
            <a:rPr lang="en-US" sz="1400" b="1" dirty="0"/>
            <a:t>Topic Related To Subject</a:t>
          </a:r>
          <a:endParaRPr lang="en-US" sz="1400" dirty="0"/>
        </a:p>
      </dgm:t>
    </dgm:pt>
    <dgm:pt modelId="{0B1B58C9-AE55-47CB-9DF9-92FC9268A5FA}" type="pres">
      <dgm:prSet presAssocID="{191EE2D2-385A-4090-ACA8-2ADDF8C5C596}" presName="Name0" presStyleCnt="0">
        <dgm:presLayoutVars>
          <dgm:chMax/>
          <dgm:chPref/>
          <dgm:dir/>
          <dgm:animLvl val="lvl"/>
        </dgm:presLayoutVars>
      </dgm:prSet>
      <dgm:spPr/>
    </dgm:pt>
    <dgm:pt modelId="{0D28DA09-AD08-43E8-BD67-3A8F5884296D}" type="pres">
      <dgm:prSet presAssocID="{3F17C474-9467-4E66-9B91-BE47B4FA28F3}" presName="composite" presStyleCnt="0"/>
      <dgm:spPr/>
    </dgm:pt>
    <dgm:pt modelId="{2B36ACCC-6A60-4B4D-BE0B-07F685DF4124}" type="pres">
      <dgm:prSet presAssocID="{3F17C474-9467-4E66-9B91-BE47B4FA28F3}" presName="Parent1" presStyleLbl="node1" presStyleIdx="0" presStyleCnt="6" custScaleX="108784" custLinFactNeighborX="4467" custLinFactNeighborY="-5">
        <dgm:presLayoutVars>
          <dgm:chMax val="1"/>
          <dgm:chPref val="1"/>
          <dgm:bulletEnabled val="1"/>
        </dgm:presLayoutVars>
      </dgm:prSet>
      <dgm:spPr/>
    </dgm:pt>
    <dgm:pt modelId="{F8D260D0-9B1B-4DC0-B830-FAF315D78206}" type="pres">
      <dgm:prSet presAssocID="{3F17C474-9467-4E66-9B91-BE47B4FA28F3}" presName="Childtext1" presStyleLbl="revTx" presStyleIdx="0" presStyleCnt="3">
        <dgm:presLayoutVars>
          <dgm:chMax val="0"/>
          <dgm:chPref val="0"/>
          <dgm:bulletEnabled val="1"/>
        </dgm:presLayoutVars>
      </dgm:prSet>
      <dgm:spPr/>
    </dgm:pt>
    <dgm:pt modelId="{D6839205-743F-4CAC-97D5-B3D70184FA3A}" type="pres">
      <dgm:prSet presAssocID="{3F17C474-9467-4E66-9B91-BE47B4FA28F3}" presName="BalanceSpacing" presStyleCnt="0"/>
      <dgm:spPr/>
    </dgm:pt>
    <dgm:pt modelId="{E283DF48-F3D2-4E1C-A4BF-0BB9BD98E717}" type="pres">
      <dgm:prSet presAssocID="{3F17C474-9467-4E66-9B91-BE47B4FA28F3}" presName="BalanceSpacing1" presStyleCnt="0"/>
      <dgm:spPr/>
    </dgm:pt>
    <dgm:pt modelId="{E69762EA-278E-45C8-A08B-EAA73AC0AEAB}" type="pres">
      <dgm:prSet presAssocID="{5A6DB777-17F0-4A29-9D0B-DBB019A142C7}" presName="Accent1Text" presStyleLbl="node1" presStyleIdx="1" presStyleCnt="6"/>
      <dgm:spPr/>
    </dgm:pt>
    <dgm:pt modelId="{BB702014-D55A-4469-83C1-5FB7782FF870}" type="pres">
      <dgm:prSet presAssocID="{5A6DB777-17F0-4A29-9D0B-DBB019A142C7}" presName="spaceBetweenRectangles" presStyleCnt="0"/>
      <dgm:spPr/>
    </dgm:pt>
    <dgm:pt modelId="{66EA3DB0-DD1C-40FF-A8EC-9C05A095A0C4}" type="pres">
      <dgm:prSet presAssocID="{738E99E5-99AF-4E2C-A22A-C450FB8E4FA1}" presName="composite" presStyleCnt="0"/>
      <dgm:spPr/>
    </dgm:pt>
    <dgm:pt modelId="{472F7403-C388-4BA4-871B-087420B90609}" type="pres">
      <dgm:prSet presAssocID="{738E99E5-99AF-4E2C-A22A-C450FB8E4FA1}" presName="Parent1" presStyleLbl="node1" presStyleIdx="2" presStyleCnt="6">
        <dgm:presLayoutVars>
          <dgm:chMax val="1"/>
          <dgm:chPref val="1"/>
          <dgm:bulletEnabled val="1"/>
        </dgm:presLayoutVars>
      </dgm:prSet>
      <dgm:spPr/>
    </dgm:pt>
    <dgm:pt modelId="{37CD42A4-2967-463A-84FA-472622178D00}" type="pres">
      <dgm:prSet presAssocID="{738E99E5-99AF-4E2C-A22A-C450FB8E4FA1}" presName="Childtext1" presStyleLbl="revTx" presStyleIdx="1" presStyleCnt="3">
        <dgm:presLayoutVars>
          <dgm:chMax val="0"/>
          <dgm:chPref val="0"/>
          <dgm:bulletEnabled val="1"/>
        </dgm:presLayoutVars>
      </dgm:prSet>
      <dgm:spPr/>
    </dgm:pt>
    <dgm:pt modelId="{DA84F159-61F8-44D6-84FA-DDB71FC337BF}" type="pres">
      <dgm:prSet presAssocID="{738E99E5-99AF-4E2C-A22A-C450FB8E4FA1}" presName="BalanceSpacing" presStyleCnt="0"/>
      <dgm:spPr/>
    </dgm:pt>
    <dgm:pt modelId="{2ACC1190-FD68-4E62-8A17-B10673725CFB}" type="pres">
      <dgm:prSet presAssocID="{738E99E5-99AF-4E2C-A22A-C450FB8E4FA1}" presName="BalanceSpacing1" presStyleCnt="0"/>
      <dgm:spPr/>
    </dgm:pt>
    <dgm:pt modelId="{30D6317E-FA7F-419E-9C2F-1BAA0E605357}" type="pres">
      <dgm:prSet presAssocID="{A76CE5F3-4579-4D38-947E-0F7471050917}" presName="Accent1Text" presStyleLbl="node1" presStyleIdx="3" presStyleCnt="6" custLinFactNeighborX="5105" custLinFactNeighborY="-2775"/>
      <dgm:spPr/>
    </dgm:pt>
    <dgm:pt modelId="{853FA0F7-9C61-4451-955A-2139CC18172A}" type="pres">
      <dgm:prSet presAssocID="{A76CE5F3-4579-4D38-947E-0F7471050917}" presName="spaceBetweenRectangles" presStyleCnt="0"/>
      <dgm:spPr/>
    </dgm:pt>
    <dgm:pt modelId="{D74EC990-0BA9-4C1E-8F00-D5EB1E47D4AF}" type="pres">
      <dgm:prSet presAssocID="{F8AC8568-8EFF-401B-A6C4-8C436F221F91}" presName="composite" presStyleCnt="0"/>
      <dgm:spPr/>
    </dgm:pt>
    <dgm:pt modelId="{D338E1B6-6B59-45AA-978B-A0D40B14C9FD}" type="pres">
      <dgm:prSet presAssocID="{F8AC8568-8EFF-401B-A6C4-8C436F221F91}" presName="Parent1" presStyleLbl="node1" presStyleIdx="4" presStyleCnt="6" custScaleX="115165" custLinFactNeighborX="1914" custLinFactNeighborY="-5518">
        <dgm:presLayoutVars>
          <dgm:chMax val="1"/>
          <dgm:chPref val="1"/>
          <dgm:bulletEnabled val="1"/>
        </dgm:presLayoutVars>
      </dgm:prSet>
      <dgm:spPr/>
    </dgm:pt>
    <dgm:pt modelId="{F55382DC-E227-4837-9AB1-BF75903B432D}" type="pres">
      <dgm:prSet presAssocID="{F8AC8568-8EFF-401B-A6C4-8C436F221F91}" presName="Childtext1" presStyleLbl="revTx" presStyleIdx="2" presStyleCnt="3">
        <dgm:presLayoutVars>
          <dgm:chMax val="0"/>
          <dgm:chPref val="0"/>
          <dgm:bulletEnabled val="1"/>
        </dgm:presLayoutVars>
      </dgm:prSet>
      <dgm:spPr/>
    </dgm:pt>
    <dgm:pt modelId="{CC21D1BD-2C54-4C8D-A168-4694DC789328}" type="pres">
      <dgm:prSet presAssocID="{F8AC8568-8EFF-401B-A6C4-8C436F221F91}" presName="BalanceSpacing" presStyleCnt="0"/>
      <dgm:spPr/>
    </dgm:pt>
    <dgm:pt modelId="{676E379C-5C9A-4B0A-9EC5-879D4D0BF987}" type="pres">
      <dgm:prSet presAssocID="{F8AC8568-8EFF-401B-A6C4-8C436F221F91}" presName="BalanceSpacing1" presStyleCnt="0"/>
      <dgm:spPr/>
    </dgm:pt>
    <dgm:pt modelId="{52676D5D-9108-48E4-AE87-1F87C5F8FC4D}" type="pres">
      <dgm:prSet presAssocID="{FDCB2EF1-F597-4688-8020-C87688521BDD}" presName="Accent1Text" presStyleLbl="node1" presStyleIdx="5" presStyleCnt="6" custScaleX="107863" custLinFactNeighborX="-7657" custLinFactNeighborY="-1110"/>
      <dgm:spPr/>
    </dgm:pt>
  </dgm:ptLst>
  <dgm:cxnLst>
    <dgm:cxn modelId="{836A4206-91B5-4B47-8F7F-E1ECE920BBF2}" type="presOf" srcId="{FDCB2EF1-F597-4688-8020-C87688521BDD}" destId="{52676D5D-9108-48E4-AE87-1F87C5F8FC4D}" srcOrd="0" destOrd="0" presId="urn:microsoft.com/office/officeart/2008/layout/AlternatingHexagons"/>
    <dgm:cxn modelId="{A7335B15-3008-42F0-B7BA-0EF8622E5B35}" type="presOf" srcId="{5A6DB777-17F0-4A29-9D0B-DBB019A142C7}" destId="{E69762EA-278E-45C8-A08B-EAA73AC0AEAB}" srcOrd="0" destOrd="0" presId="urn:microsoft.com/office/officeart/2008/layout/AlternatingHexagons"/>
    <dgm:cxn modelId="{64041637-BE19-41D9-B0FD-BAC410AFE3E3}" type="presOf" srcId="{F8AC8568-8EFF-401B-A6C4-8C436F221F91}" destId="{D338E1B6-6B59-45AA-978B-A0D40B14C9FD}" srcOrd="0" destOrd="0" presId="urn:microsoft.com/office/officeart/2008/layout/AlternatingHexagons"/>
    <dgm:cxn modelId="{A7231C5C-B6CA-4DAB-BFF4-FCA0CC2A52AE}" type="presOf" srcId="{A76CE5F3-4579-4D38-947E-0F7471050917}" destId="{30D6317E-FA7F-419E-9C2F-1BAA0E605357}" srcOrd="0" destOrd="0" presId="urn:microsoft.com/office/officeart/2008/layout/AlternatingHexagons"/>
    <dgm:cxn modelId="{39019C9B-3D12-4121-BFD5-DFA1F1E7E668}" srcId="{191EE2D2-385A-4090-ACA8-2ADDF8C5C596}" destId="{3F17C474-9467-4E66-9B91-BE47B4FA28F3}" srcOrd="0" destOrd="0" parTransId="{E2CC9425-BE57-4F60-A890-0CEE26EABC8E}" sibTransId="{5A6DB777-17F0-4A29-9D0B-DBB019A142C7}"/>
    <dgm:cxn modelId="{7C51ECD2-8DD7-4A51-B48E-8FA6E0A21AF5}" srcId="{191EE2D2-385A-4090-ACA8-2ADDF8C5C596}" destId="{F8AC8568-8EFF-401B-A6C4-8C436F221F91}" srcOrd="2" destOrd="0" parTransId="{6DB4B5C6-2775-46CD-A79A-B582CA14CC4E}" sibTransId="{FDCB2EF1-F597-4688-8020-C87688521BDD}"/>
    <dgm:cxn modelId="{4D3155DD-915A-44E9-87E8-EB72589C1134}" type="presOf" srcId="{3F17C474-9467-4E66-9B91-BE47B4FA28F3}" destId="{2B36ACCC-6A60-4B4D-BE0B-07F685DF4124}" srcOrd="0" destOrd="0" presId="urn:microsoft.com/office/officeart/2008/layout/AlternatingHexagons"/>
    <dgm:cxn modelId="{4BE42CDF-3C72-4686-BD62-110A02CA1F0C}" type="presOf" srcId="{191EE2D2-385A-4090-ACA8-2ADDF8C5C596}" destId="{0B1B58C9-AE55-47CB-9DF9-92FC9268A5FA}" srcOrd="0" destOrd="0" presId="urn:microsoft.com/office/officeart/2008/layout/AlternatingHexagons"/>
    <dgm:cxn modelId="{927E74E7-05ED-44DF-B1D1-E9ABCFF5EAE1}" type="presOf" srcId="{738E99E5-99AF-4E2C-A22A-C450FB8E4FA1}" destId="{472F7403-C388-4BA4-871B-087420B90609}" srcOrd="0" destOrd="0" presId="urn:microsoft.com/office/officeart/2008/layout/AlternatingHexagons"/>
    <dgm:cxn modelId="{EE1F7DE7-2C21-43F7-B415-6DC845629B2E}" srcId="{191EE2D2-385A-4090-ACA8-2ADDF8C5C596}" destId="{738E99E5-99AF-4E2C-A22A-C450FB8E4FA1}" srcOrd="1" destOrd="0" parTransId="{1323DB25-7C92-4321-BB8C-EBFBF08CAD40}" sibTransId="{A76CE5F3-4579-4D38-947E-0F7471050917}"/>
    <dgm:cxn modelId="{78B20D72-1F95-43E5-8A0E-06E08981D9ED}" type="presParOf" srcId="{0B1B58C9-AE55-47CB-9DF9-92FC9268A5FA}" destId="{0D28DA09-AD08-43E8-BD67-3A8F5884296D}" srcOrd="0" destOrd="0" presId="urn:microsoft.com/office/officeart/2008/layout/AlternatingHexagons"/>
    <dgm:cxn modelId="{0B263A74-05E7-42BC-A78C-27E1E17ACD7E}" type="presParOf" srcId="{0D28DA09-AD08-43E8-BD67-3A8F5884296D}" destId="{2B36ACCC-6A60-4B4D-BE0B-07F685DF4124}" srcOrd="0" destOrd="0" presId="urn:microsoft.com/office/officeart/2008/layout/AlternatingHexagons"/>
    <dgm:cxn modelId="{8F3947BE-02C8-4070-87C8-717278F5D71A}" type="presParOf" srcId="{0D28DA09-AD08-43E8-BD67-3A8F5884296D}" destId="{F8D260D0-9B1B-4DC0-B830-FAF315D78206}" srcOrd="1" destOrd="0" presId="urn:microsoft.com/office/officeart/2008/layout/AlternatingHexagons"/>
    <dgm:cxn modelId="{44774D9A-85E0-4358-A11F-78A38FA1DF7B}" type="presParOf" srcId="{0D28DA09-AD08-43E8-BD67-3A8F5884296D}" destId="{D6839205-743F-4CAC-97D5-B3D70184FA3A}" srcOrd="2" destOrd="0" presId="urn:microsoft.com/office/officeart/2008/layout/AlternatingHexagons"/>
    <dgm:cxn modelId="{ADAF63FB-0FD8-4815-878A-B9EB6380CC62}" type="presParOf" srcId="{0D28DA09-AD08-43E8-BD67-3A8F5884296D}" destId="{E283DF48-F3D2-4E1C-A4BF-0BB9BD98E717}" srcOrd="3" destOrd="0" presId="urn:microsoft.com/office/officeart/2008/layout/AlternatingHexagons"/>
    <dgm:cxn modelId="{581242E9-5C75-45E9-B992-FCEF96444FC1}" type="presParOf" srcId="{0D28DA09-AD08-43E8-BD67-3A8F5884296D}" destId="{E69762EA-278E-45C8-A08B-EAA73AC0AEAB}" srcOrd="4" destOrd="0" presId="urn:microsoft.com/office/officeart/2008/layout/AlternatingHexagons"/>
    <dgm:cxn modelId="{5FF6C31C-AF9D-48DC-AE86-E6C489264378}" type="presParOf" srcId="{0B1B58C9-AE55-47CB-9DF9-92FC9268A5FA}" destId="{BB702014-D55A-4469-83C1-5FB7782FF870}" srcOrd="1" destOrd="0" presId="urn:microsoft.com/office/officeart/2008/layout/AlternatingHexagons"/>
    <dgm:cxn modelId="{7F7E7BCF-1848-4F5E-A80F-F663E6C5CF0E}" type="presParOf" srcId="{0B1B58C9-AE55-47CB-9DF9-92FC9268A5FA}" destId="{66EA3DB0-DD1C-40FF-A8EC-9C05A095A0C4}" srcOrd="2" destOrd="0" presId="urn:microsoft.com/office/officeart/2008/layout/AlternatingHexagons"/>
    <dgm:cxn modelId="{D133300F-1D51-420E-8304-1E17F68DED27}" type="presParOf" srcId="{66EA3DB0-DD1C-40FF-A8EC-9C05A095A0C4}" destId="{472F7403-C388-4BA4-871B-087420B90609}" srcOrd="0" destOrd="0" presId="urn:microsoft.com/office/officeart/2008/layout/AlternatingHexagons"/>
    <dgm:cxn modelId="{2BD262E5-4CE3-4CD2-BC2A-C23E12F0BA4B}" type="presParOf" srcId="{66EA3DB0-DD1C-40FF-A8EC-9C05A095A0C4}" destId="{37CD42A4-2967-463A-84FA-472622178D00}" srcOrd="1" destOrd="0" presId="urn:microsoft.com/office/officeart/2008/layout/AlternatingHexagons"/>
    <dgm:cxn modelId="{AAAFAC2E-8E4F-40AE-A831-11D31FC75AD0}" type="presParOf" srcId="{66EA3DB0-DD1C-40FF-A8EC-9C05A095A0C4}" destId="{DA84F159-61F8-44D6-84FA-DDB71FC337BF}" srcOrd="2" destOrd="0" presId="urn:microsoft.com/office/officeart/2008/layout/AlternatingHexagons"/>
    <dgm:cxn modelId="{DDC3CC68-DF92-447D-9EDC-9E5316034136}" type="presParOf" srcId="{66EA3DB0-DD1C-40FF-A8EC-9C05A095A0C4}" destId="{2ACC1190-FD68-4E62-8A17-B10673725CFB}" srcOrd="3" destOrd="0" presId="urn:microsoft.com/office/officeart/2008/layout/AlternatingHexagons"/>
    <dgm:cxn modelId="{F5A01720-02E2-45F3-87FA-D6F3BABFC9A3}" type="presParOf" srcId="{66EA3DB0-DD1C-40FF-A8EC-9C05A095A0C4}" destId="{30D6317E-FA7F-419E-9C2F-1BAA0E605357}" srcOrd="4" destOrd="0" presId="urn:microsoft.com/office/officeart/2008/layout/AlternatingHexagons"/>
    <dgm:cxn modelId="{EF87BA5F-E4DA-4175-9981-B6515BD650BC}" type="presParOf" srcId="{0B1B58C9-AE55-47CB-9DF9-92FC9268A5FA}" destId="{853FA0F7-9C61-4451-955A-2139CC18172A}" srcOrd="3" destOrd="0" presId="urn:microsoft.com/office/officeart/2008/layout/AlternatingHexagons"/>
    <dgm:cxn modelId="{CC12A8B9-7543-4CD4-BDE2-0BCA562CF342}" type="presParOf" srcId="{0B1B58C9-AE55-47CB-9DF9-92FC9268A5FA}" destId="{D74EC990-0BA9-4C1E-8F00-D5EB1E47D4AF}" srcOrd="4" destOrd="0" presId="urn:microsoft.com/office/officeart/2008/layout/AlternatingHexagons"/>
    <dgm:cxn modelId="{BDA4A304-DB5A-4665-BAF7-94EFF622FC6E}" type="presParOf" srcId="{D74EC990-0BA9-4C1E-8F00-D5EB1E47D4AF}" destId="{D338E1B6-6B59-45AA-978B-A0D40B14C9FD}" srcOrd="0" destOrd="0" presId="urn:microsoft.com/office/officeart/2008/layout/AlternatingHexagons"/>
    <dgm:cxn modelId="{9DED6A4A-22D6-4C42-82A0-16D3C691C164}" type="presParOf" srcId="{D74EC990-0BA9-4C1E-8F00-D5EB1E47D4AF}" destId="{F55382DC-E227-4837-9AB1-BF75903B432D}" srcOrd="1" destOrd="0" presId="urn:microsoft.com/office/officeart/2008/layout/AlternatingHexagons"/>
    <dgm:cxn modelId="{20F86B96-B781-4526-8369-17A86345A40C}" type="presParOf" srcId="{D74EC990-0BA9-4C1E-8F00-D5EB1E47D4AF}" destId="{CC21D1BD-2C54-4C8D-A168-4694DC789328}" srcOrd="2" destOrd="0" presId="urn:microsoft.com/office/officeart/2008/layout/AlternatingHexagons"/>
    <dgm:cxn modelId="{70CF101B-477C-48FA-9BED-F634BA56A947}" type="presParOf" srcId="{D74EC990-0BA9-4C1E-8F00-D5EB1E47D4AF}" destId="{676E379C-5C9A-4B0A-9EC5-879D4D0BF987}" srcOrd="3" destOrd="0" presId="urn:microsoft.com/office/officeart/2008/layout/AlternatingHexagons"/>
    <dgm:cxn modelId="{0C16BED9-ABB3-44DB-81CB-BC61B14475B7}" type="presParOf" srcId="{D74EC990-0BA9-4C1E-8F00-D5EB1E47D4AF}" destId="{52676D5D-9108-48E4-AE87-1F87C5F8FC4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1EE2D2-385A-4090-ACA8-2ADDF8C5C59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3F17C474-9467-4E66-9B91-BE47B4FA28F3}">
      <dgm:prSet phldrT="[Text]" custT="1"/>
      <dgm:spPr/>
      <dgm:t>
        <a:bodyPr/>
        <a:lstStyle/>
        <a:p>
          <a:r>
            <a:rPr lang="en-US" sz="1400" b="1" dirty="0"/>
            <a:t>Topic Related To Subject</a:t>
          </a:r>
          <a:endParaRPr lang="en-US" sz="1400" dirty="0"/>
        </a:p>
      </dgm:t>
    </dgm:pt>
    <dgm:pt modelId="{E2CC9425-BE57-4F60-A890-0CEE26EABC8E}" type="parTrans" cxnId="{39019C9B-3D12-4121-BFD5-DFA1F1E7E668}">
      <dgm:prSet/>
      <dgm:spPr/>
      <dgm:t>
        <a:bodyPr/>
        <a:lstStyle/>
        <a:p>
          <a:endParaRPr lang="en-US"/>
        </a:p>
      </dgm:t>
    </dgm:pt>
    <dgm:pt modelId="{5A6DB777-17F0-4A29-9D0B-DBB019A142C7}" type="sibTrans" cxnId="{39019C9B-3D12-4121-BFD5-DFA1F1E7E668}">
      <dgm:prSet custT="1"/>
      <dgm:spPr/>
      <dgm:t>
        <a:bodyPr/>
        <a:lstStyle/>
        <a:p>
          <a:r>
            <a:rPr lang="en-US" sz="1400" b="1" dirty="0"/>
            <a:t>Topic Related To Subject</a:t>
          </a:r>
        </a:p>
      </dgm:t>
    </dgm:pt>
    <dgm:pt modelId="{738E99E5-99AF-4E2C-A22A-C450FB8E4FA1}">
      <dgm:prSet phldrT="[Text]" custT="1"/>
      <dgm:spPr/>
      <dgm:t>
        <a:bodyPr/>
        <a:lstStyle/>
        <a:p>
          <a:r>
            <a:rPr lang="en-US" sz="1400" b="1" dirty="0"/>
            <a:t>Topic Related To Subject</a:t>
          </a:r>
          <a:endParaRPr lang="en-US" sz="1400" b="1" dirty="0">
            <a:solidFill>
              <a:schemeClr val="bg1"/>
            </a:solidFill>
          </a:endParaRPr>
        </a:p>
      </dgm:t>
    </dgm:pt>
    <dgm:pt modelId="{1323DB25-7C92-4321-BB8C-EBFBF08CAD40}" type="parTrans" cxnId="{EE1F7DE7-2C21-43F7-B415-6DC845629B2E}">
      <dgm:prSet/>
      <dgm:spPr/>
      <dgm:t>
        <a:bodyPr/>
        <a:lstStyle/>
        <a:p>
          <a:endParaRPr lang="en-US"/>
        </a:p>
      </dgm:t>
    </dgm:pt>
    <dgm:pt modelId="{A76CE5F3-4579-4D38-947E-0F7471050917}" type="sibTrans" cxnId="{EE1F7DE7-2C21-43F7-B415-6DC845629B2E}">
      <dgm:prSet custT="1"/>
      <dgm:spPr/>
      <dgm:t>
        <a:bodyPr/>
        <a:lstStyle/>
        <a:p>
          <a:r>
            <a:rPr lang="en-US" sz="1400" b="1" dirty="0"/>
            <a:t>Topic Related To Subject</a:t>
          </a:r>
          <a:endParaRPr lang="en-US" sz="1400" dirty="0"/>
        </a:p>
      </dgm:t>
    </dgm:pt>
    <dgm:pt modelId="{F8AC8568-8EFF-401B-A6C4-8C436F221F9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1400" b="1" dirty="0"/>
        </a:p>
        <a:p>
          <a:pPr marL="0" marR="0" lvl="0" indent="0" defTabSz="914400" eaLnBrk="1" fontAlgn="auto" latinLnBrk="0" hangingPunct="1">
            <a:lnSpc>
              <a:spcPct val="100000"/>
            </a:lnSpc>
            <a:spcBef>
              <a:spcPts val="0"/>
            </a:spcBef>
            <a:spcAft>
              <a:spcPts val="0"/>
            </a:spcAft>
            <a:buClrTx/>
            <a:buSzTx/>
            <a:buFontTx/>
            <a:buNone/>
            <a:tabLst/>
            <a:defRPr/>
          </a:pPr>
          <a:r>
            <a:rPr lang="en-US" sz="1400" b="1" dirty="0"/>
            <a:t>Topic Related To Subject</a:t>
          </a:r>
          <a:endParaRPr lang="en-US" sz="1400" dirty="0"/>
        </a:p>
        <a:p>
          <a:pPr marL="0" lvl="0" defTabSz="755650">
            <a:lnSpc>
              <a:spcPct val="90000"/>
            </a:lnSpc>
            <a:spcBef>
              <a:spcPct val="0"/>
            </a:spcBef>
            <a:spcAft>
              <a:spcPct val="35000"/>
            </a:spcAft>
            <a:buNone/>
          </a:pPr>
          <a:endParaRPr lang="en-US" sz="1400" dirty="0"/>
        </a:p>
      </dgm:t>
    </dgm:pt>
    <dgm:pt modelId="{6DB4B5C6-2775-46CD-A79A-B582CA14CC4E}" type="parTrans" cxnId="{7C51ECD2-8DD7-4A51-B48E-8FA6E0A21AF5}">
      <dgm:prSet/>
      <dgm:spPr/>
      <dgm:t>
        <a:bodyPr/>
        <a:lstStyle/>
        <a:p>
          <a:endParaRPr lang="en-US"/>
        </a:p>
      </dgm:t>
    </dgm:pt>
    <dgm:pt modelId="{FDCB2EF1-F597-4688-8020-C87688521BDD}" type="sibTrans" cxnId="{7C51ECD2-8DD7-4A51-B48E-8FA6E0A21AF5}">
      <dgm:prSet custT="1"/>
      <dgm:spPr/>
      <dgm:t>
        <a:bodyPr/>
        <a:lstStyle/>
        <a:p>
          <a:r>
            <a:rPr lang="en-US" sz="1400" b="1"/>
            <a:t>Topic </a:t>
          </a:r>
          <a:r>
            <a:rPr lang="en-US" sz="1400" b="1" dirty="0"/>
            <a:t>Related To Subject</a:t>
          </a:r>
          <a:endParaRPr lang="en-US" sz="1400" dirty="0"/>
        </a:p>
      </dgm:t>
    </dgm:pt>
    <dgm:pt modelId="{0B1B58C9-AE55-47CB-9DF9-92FC9268A5FA}" type="pres">
      <dgm:prSet presAssocID="{191EE2D2-385A-4090-ACA8-2ADDF8C5C596}" presName="Name0" presStyleCnt="0">
        <dgm:presLayoutVars>
          <dgm:chMax/>
          <dgm:chPref/>
          <dgm:dir/>
          <dgm:animLvl val="lvl"/>
        </dgm:presLayoutVars>
      </dgm:prSet>
      <dgm:spPr/>
    </dgm:pt>
    <dgm:pt modelId="{0D28DA09-AD08-43E8-BD67-3A8F5884296D}" type="pres">
      <dgm:prSet presAssocID="{3F17C474-9467-4E66-9B91-BE47B4FA28F3}" presName="composite" presStyleCnt="0"/>
      <dgm:spPr/>
    </dgm:pt>
    <dgm:pt modelId="{2B36ACCC-6A60-4B4D-BE0B-07F685DF4124}" type="pres">
      <dgm:prSet presAssocID="{3F17C474-9467-4E66-9B91-BE47B4FA28F3}" presName="Parent1" presStyleLbl="node1" presStyleIdx="0" presStyleCnt="6" custScaleX="108784" custLinFactNeighborX="-638" custLinFactNeighborY="1106">
        <dgm:presLayoutVars>
          <dgm:chMax val="1"/>
          <dgm:chPref val="1"/>
          <dgm:bulletEnabled val="1"/>
        </dgm:presLayoutVars>
      </dgm:prSet>
      <dgm:spPr/>
    </dgm:pt>
    <dgm:pt modelId="{F8D260D0-9B1B-4DC0-B830-FAF315D78206}" type="pres">
      <dgm:prSet presAssocID="{3F17C474-9467-4E66-9B91-BE47B4FA28F3}" presName="Childtext1" presStyleLbl="revTx" presStyleIdx="0" presStyleCnt="3">
        <dgm:presLayoutVars>
          <dgm:chMax val="0"/>
          <dgm:chPref val="0"/>
          <dgm:bulletEnabled val="1"/>
        </dgm:presLayoutVars>
      </dgm:prSet>
      <dgm:spPr/>
    </dgm:pt>
    <dgm:pt modelId="{D6839205-743F-4CAC-97D5-B3D70184FA3A}" type="pres">
      <dgm:prSet presAssocID="{3F17C474-9467-4E66-9B91-BE47B4FA28F3}" presName="BalanceSpacing" presStyleCnt="0"/>
      <dgm:spPr/>
    </dgm:pt>
    <dgm:pt modelId="{E283DF48-F3D2-4E1C-A4BF-0BB9BD98E717}" type="pres">
      <dgm:prSet presAssocID="{3F17C474-9467-4E66-9B91-BE47B4FA28F3}" presName="BalanceSpacing1" presStyleCnt="0"/>
      <dgm:spPr/>
    </dgm:pt>
    <dgm:pt modelId="{E69762EA-278E-45C8-A08B-EAA73AC0AEAB}" type="pres">
      <dgm:prSet presAssocID="{5A6DB777-17F0-4A29-9D0B-DBB019A142C7}" presName="Accent1Text" presStyleLbl="node1" presStyleIdx="1" presStyleCnt="6" custScaleX="108714" custLinFactNeighborX="-5743" custLinFactNeighborY="5547"/>
      <dgm:spPr/>
    </dgm:pt>
    <dgm:pt modelId="{BB702014-D55A-4469-83C1-5FB7782FF870}" type="pres">
      <dgm:prSet presAssocID="{5A6DB777-17F0-4A29-9D0B-DBB019A142C7}" presName="spaceBetweenRectangles" presStyleCnt="0"/>
      <dgm:spPr/>
    </dgm:pt>
    <dgm:pt modelId="{66EA3DB0-DD1C-40FF-A8EC-9C05A095A0C4}" type="pres">
      <dgm:prSet presAssocID="{738E99E5-99AF-4E2C-A22A-C450FB8E4FA1}" presName="composite" presStyleCnt="0"/>
      <dgm:spPr/>
    </dgm:pt>
    <dgm:pt modelId="{472F7403-C388-4BA4-871B-087420B90609}" type="pres">
      <dgm:prSet presAssocID="{738E99E5-99AF-4E2C-A22A-C450FB8E4FA1}" presName="Parent1" presStyleLbl="node1" presStyleIdx="2" presStyleCnt="6" custScaleX="114201">
        <dgm:presLayoutVars>
          <dgm:chMax val="1"/>
          <dgm:chPref val="1"/>
          <dgm:bulletEnabled val="1"/>
        </dgm:presLayoutVars>
      </dgm:prSet>
      <dgm:spPr/>
    </dgm:pt>
    <dgm:pt modelId="{37CD42A4-2967-463A-84FA-472622178D00}" type="pres">
      <dgm:prSet presAssocID="{738E99E5-99AF-4E2C-A22A-C450FB8E4FA1}" presName="Childtext1" presStyleLbl="revTx" presStyleIdx="1" presStyleCnt="3">
        <dgm:presLayoutVars>
          <dgm:chMax val="0"/>
          <dgm:chPref val="0"/>
          <dgm:bulletEnabled val="1"/>
        </dgm:presLayoutVars>
      </dgm:prSet>
      <dgm:spPr/>
    </dgm:pt>
    <dgm:pt modelId="{DA84F159-61F8-44D6-84FA-DDB71FC337BF}" type="pres">
      <dgm:prSet presAssocID="{738E99E5-99AF-4E2C-A22A-C450FB8E4FA1}" presName="BalanceSpacing" presStyleCnt="0"/>
      <dgm:spPr/>
    </dgm:pt>
    <dgm:pt modelId="{2ACC1190-FD68-4E62-8A17-B10673725CFB}" type="pres">
      <dgm:prSet presAssocID="{738E99E5-99AF-4E2C-A22A-C450FB8E4FA1}" presName="BalanceSpacing1" presStyleCnt="0"/>
      <dgm:spPr/>
    </dgm:pt>
    <dgm:pt modelId="{30D6317E-FA7F-419E-9C2F-1BAA0E605357}" type="pres">
      <dgm:prSet presAssocID="{A76CE5F3-4579-4D38-947E-0F7471050917}" presName="Accent1Text" presStyleLbl="node1" presStyleIdx="3" presStyleCnt="6" custLinFactNeighborX="5105" custLinFactNeighborY="-2775"/>
      <dgm:spPr/>
    </dgm:pt>
    <dgm:pt modelId="{853FA0F7-9C61-4451-955A-2139CC18172A}" type="pres">
      <dgm:prSet presAssocID="{A76CE5F3-4579-4D38-947E-0F7471050917}" presName="spaceBetweenRectangles" presStyleCnt="0"/>
      <dgm:spPr/>
    </dgm:pt>
    <dgm:pt modelId="{D74EC990-0BA9-4C1E-8F00-D5EB1E47D4AF}" type="pres">
      <dgm:prSet presAssocID="{F8AC8568-8EFF-401B-A6C4-8C436F221F91}" presName="composite" presStyleCnt="0"/>
      <dgm:spPr/>
    </dgm:pt>
    <dgm:pt modelId="{D338E1B6-6B59-45AA-978B-A0D40B14C9FD}" type="pres">
      <dgm:prSet presAssocID="{F8AC8568-8EFF-401B-A6C4-8C436F221F91}" presName="Parent1" presStyleLbl="node1" presStyleIdx="4" presStyleCnt="6" custScaleX="115165" custLinFactNeighborX="1914" custLinFactNeighborY="-5518">
        <dgm:presLayoutVars>
          <dgm:chMax val="1"/>
          <dgm:chPref val="1"/>
          <dgm:bulletEnabled val="1"/>
        </dgm:presLayoutVars>
      </dgm:prSet>
      <dgm:spPr/>
    </dgm:pt>
    <dgm:pt modelId="{F55382DC-E227-4837-9AB1-BF75903B432D}" type="pres">
      <dgm:prSet presAssocID="{F8AC8568-8EFF-401B-A6C4-8C436F221F91}" presName="Childtext1" presStyleLbl="revTx" presStyleIdx="2" presStyleCnt="3">
        <dgm:presLayoutVars>
          <dgm:chMax val="0"/>
          <dgm:chPref val="0"/>
          <dgm:bulletEnabled val="1"/>
        </dgm:presLayoutVars>
      </dgm:prSet>
      <dgm:spPr/>
    </dgm:pt>
    <dgm:pt modelId="{CC21D1BD-2C54-4C8D-A168-4694DC789328}" type="pres">
      <dgm:prSet presAssocID="{F8AC8568-8EFF-401B-A6C4-8C436F221F91}" presName="BalanceSpacing" presStyleCnt="0"/>
      <dgm:spPr/>
    </dgm:pt>
    <dgm:pt modelId="{676E379C-5C9A-4B0A-9EC5-879D4D0BF987}" type="pres">
      <dgm:prSet presAssocID="{F8AC8568-8EFF-401B-A6C4-8C436F221F91}" presName="BalanceSpacing1" presStyleCnt="0"/>
      <dgm:spPr/>
    </dgm:pt>
    <dgm:pt modelId="{52676D5D-9108-48E4-AE87-1F87C5F8FC4D}" type="pres">
      <dgm:prSet presAssocID="{FDCB2EF1-F597-4688-8020-C87688521BDD}" presName="Accent1Text" presStyleLbl="node1" presStyleIdx="5" presStyleCnt="6" custScaleX="107863" custLinFactNeighborX="-7657" custLinFactNeighborY="-1110"/>
      <dgm:spPr/>
    </dgm:pt>
  </dgm:ptLst>
  <dgm:cxnLst>
    <dgm:cxn modelId="{836A4206-91B5-4B47-8F7F-E1ECE920BBF2}" type="presOf" srcId="{FDCB2EF1-F597-4688-8020-C87688521BDD}" destId="{52676D5D-9108-48E4-AE87-1F87C5F8FC4D}" srcOrd="0" destOrd="0" presId="urn:microsoft.com/office/officeart/2008/layout/AlternatingHexagons"/>
    <dgm:cxn modelId="{A7335B15-3008-42F0-B7BA-0EF8622E5B35}" type="presOf" srcId="{5A6DB777-17F0-4A29-9D0B-DBB019A142C7}" destId="{E69762EA-278E-45C8-A08B-EAA73AC0AEAB}" srcOrd="0" destOrd="0" presId="urn:microsoft.com/office/officeart/2008/layout/AlternatingHexagons"/>
    <dgm:cxn modelId="{64041637-BE19-41D9-B0FD-BAC410AFE3E3}" type="presOf" srcId="{F8AC8568-8EFF-401B-A6C4-8C436F221F91}" destId="{D338E1B6-6B59-45AA-978B-A0D40B14C9FD}" srcOrd="0" destOrd="0" presId="urn:microsoft.com/office/officeart/2008/layout/AlternatingHexagons"/>
    <dgm:cxn modelId="{A7231C5C-B6CA-4DAB-BFF4-FCA0CC2A52AE}" type="presOf" srcId="{A76CE5F3-4579-4D38-947E-0F7471050917}" destId="{30D6317E-FA7F-419E-9C2F-1BAA0E605357}" srcOrd="0" destOrd="0" presId="urn:microsoft.com/office/officeart/2008/layout/AlternatingHexagons"/>
    <dgm:cxn modelId="{39019C9B-3D12-4121-BFD5-DFA1F1E7E668}" srcId="{191EE2D2-385A-4090-ACA8-2ADDF8C5C596}" destId="{3F17C474-9467-4E66-9B91-BE47B4FA28F3}" srcOrd="0" destOrd="0" parTransId="{E2CC9425-BE57-4F60-A890-0CEE26EABC8E}" sibTransId="{5A6DB777-17F0-4A29-9D0B-DBB019A142C7}"/>
    <dgm:cxn modelId="{7C51ECD2-8DD7-4A51-B48E-8FA6E0A21AF5}" srcId="{191EE2D2-385A-4090-ACA8-2ADDF8C5C596}" destId="{F8AC8568-8EFF-401B-A6C4-8C436F221F91}" srcOrd="2" destOrd="0" parTransId="{6DB4B5C6-2775-46CD-A79A-B582CA14CC4E}" sibTransId="{FDCB2EF1-F597-4688-8020-C87688521BDD}"/>
    <dgm:cxn modelId="{4D3155DD-915A-44E9-87E8-EB72589C1134}" type="presOf" srcId="{3F17C474-9467-4E66-9B91-BE47B4FA28F3}" destId="{2B36ACCC-6A60-4B4D-BE0B-07F685DF4124}" srcOrd="0" destOrd="0" presId="urn:microsoft.com/office/officeart/2008/layout/AlternatingHexagons"/>
    <dgm:cxn modelId="{4BE42CDF-3C72-4686-BD62-110A02CA1F0C}" type="presOf" srcId="{191EE2D2-385A-4090-ACA8-2ADDF8C5C596}" destId="{0B1B58C9-AE55-47CB-9DF9-92FC9268A5FA}" srcOrd="0" destOrd="0" presId="urn:microsoft.com/office/officeart/2008/layout/AlternatingHexagons"/>
    <dgm:cxn modelId="{927E74E7-05ED-44DF-B1D1-E9ABCFF5EAE1}" type="presOf" srcId="{738E99E5-99AF-4E2C-A22A-C450FB8E4FA1}" destId="{472F7403-C388-4BA4-871B-087420B90609}" srcOrd="0" destOrd="0" presId="urn:microsoft.com/office/officeart/2008/layout/AlternatingHexagons"/>
    <dgm:cxn modelId="{EE1F7DE7-2C21-43F7-B415-6DC845629B2E}" srcId="{191EE2D2-385A-4090-ACA8-2ADDF8C5C596}" destId="{738E99E5-99AF-4E2C-A22A-C450FB8E4FA1}" srcOrd="1" destOrd="0" parTransId="{1323DB25-7C92-4321-BB8C-EBFBF08CAD40}" sibTransId="{A76CE5F3-4579-4D38-947E-0F7471050917}"/>
    <dgm:cxn modelId="{78B20D72-1F95-43E5-8A0E-06E08981D9ED}" type="presParOf" srcId="{0B1B58C9-AE55-47CB-9DF9-92FC9268A5FA}" destId="{0D28DA09-AD08-43E8-BD67-3A8F5884296D}" srcOrd="0" destOrd="0" presId="urn:microsoft.com/office/officeart/2008/layout/AlternatingHexagons"/>
    <dgm:cxn modelId="{0B263A74-05E7-42BC-A78C-27E1E17ACD7E}" type="presParOf" srcId="{0D28DA09-AD08-43E8-BD67-3A8F5884296D}" destId="{2B36ACCC-6A60-4B4D-BE0B-07F685DF4124}" srcOrd="0" destOrd="0" presId="urn:microsoft.com/office/officeart/2008/layout/AlternatingHexagons"/>
    <dgm:cxn modelId="{8F3947BE-02C8-4070-87C8-717278F5D71A}" type="presParOf" srcId="{0D28DA09-AD08-43E8-BD67-3A8F5884296D}" destId="{F8D260D0-9B1B-4DC0-B830-FAF315D78206}" srcOrd="1" destOrd="0" presId="urn:microsoft.com/office/officeart/2008/layout/AlternatingHexagons"/>
    <dgm:cxn modelId="{44774D9A-85E0-4358-A11F-78A38FA1DF7B}" type="presParOf" srcId="{0D28DA09-AD08-43E8-BD67-3A8F5884296D}" destId="{D6839205-743F-4CAC-97D5-B3D70184FA3A}" srcOrd="2" destOrd="0" presId="urn:microsoft.com/office/officeart/2008/layout/AlternatingHexagons"/>
    <dgm:cxn modelId="{ADAF63FB-0FD8-4815-878A-B9EB6380CC62}" type="presParOf" srcId="{0D28DA09-AD08-43E8-BD67-3A8F5884296D}" destId="{E283DF48-F3D2-4E1C-A4BF-0BB9BD98E717}" srcOrd="3" destOrd="0" presId="urn:microsoft.com/office/officeart/2008/layout/AlternatingHexagons"/>
    <dgm:cxn modelId="{581242E9-5C75-45E9-B992-FCEF96444FC1}" type="presParOf" srcId="{0D28DA09-AD08-43E8-BD67-3A8F5884296D}" destId="{E69762EA-278E-45C8-A08B-EAA73AC0AEAB}" srcOrd="4" destOrd="0" presId="urn:microsoft.com/office/officeart/2008/layout/AlternatingHexagons"/>
    <dgm:cxn modelId="{5FF6C31C-AF9D-48DC-AE86-E6C489264378}" type="presParOf" srcId="{0B1B58C9-AE55-47CB-9DF9-92FC9268A5FA}" destId="{BB702014-D55A-4469-83C1-5FB7782FF870}" srcOrd="1" destOrd="0" presId="urn:microsoft.com/office/officeart/2008/layout/AlternatingHexagons"/>
    <dgm:cxn modelId="{7F7E7BCF-1848-4F5E-A80F-F663E6C5CF0E}" type="presParOf" srcId="{0B1B58C9-AE55-47CB-9DF9-92FC9268A5FA}" destId="{66EA3DB0-DD1C-40FF-A8EC-9C05A095A0C4}" srcOrd="2" destOrd="0" presId="urn:microsoft.com/office/officeart/2008/layout/AlternatingHexagons"/>
    <dgm:cxn modelId="{D133300F-1D51-420E-8304-1E17F68DED27}" type="presParOf" srcId="{66EA3DB0-DD1C-40FF-A8EC-9C05A095A0C4}" destId="{472F7403-C388-4BA4-871B-087420B90609}" srcOrd="0" destOrd="0" presId="urn:microsoft.com/office/officeart/2008/layout/AlternatingHexagons"/>
    <dgm:cxn modelId="{2BD262E5-4CE3-4CD2-BC2A-C23E12F0BA4B}" type="presParOf" srcId="{66EA3DB0-DD1C-40FF-A8EC-9C05A095A0C4}" destId="{37CD42A4-2967-463A-84FA-472622178D00}" srcOrd="1" destOrd="0" presId="urn:microsoft.com/office/officeart/2008/layout/AlternatingHexagons"/>
    <dgm:cxn modelId="{AAAFAC2E-8E4F-40AE-A831-11D31FC75AD0}" type="presParOf" srcId="{66EA3DB0-DD1C-40FF-A8EC-9C05A095A0C4}" destId="{DA84F159-61F8-44D6-84FA-DDB71FC337BF}" srcOrd="2" destOrd="0" presId="urn:microsoft.com/office/officeart/2008/layout/AlternatingHexagons"/>
    <dgm:cxn modelId="{DDC3CC68-DF92-447D-9EDC-9E5316034136}" type="presParOf" srcId="{66EA3DB0-DD1C-40FF-A8EC-9C05A095A0C4}" destId="{2ACC1190-FD68-4E62-8A17-B10673725CFB}" srcOrd="3" destOrd="0" presId="urn:microsoft.com/office/officeart/2008/layout/AlternatingHexagons"/>
    <dgm:cxn modelId="{F5A01720-02E2-45F3-87FA-D6F3BABFC9A3}" type="presParOf" srcId="{66EA3DB0-DD1C-40FF-A8EC-9C05A095A0C4}" destId="{30D6317E-FA7F-419E-9C2F-1BAA0E605357}" srcOrd="4" destOrd="0" presId="urn:microsoft.com/office/officeart/2008/layout/AlternatingHexagons"/>
    <dgm:cxn modelId="{EF87BA5F-E4DA-4175-9981-B6515BD650BC}" type="presParOf" srcId="{0B1B58C9-AE55-47CB-9DF9-92FC9268A5FA}" destId="{853FA0F7-9C61-4451-955A-2139CC18172A}" srcOrd="3" destOrd="0" presId="urn:microsoft.com/office/officeart/2008/layout/AlternatingHexagons"/>
    <dgm:cxn modelId="{CC12A8B9-7543-4CD4-BDE2-0BCA562CF342}" type="presParOf" srcId="{0B1B58C9-AE55-47CB-9DF9-92FC9268A5FA}" destId="{D74EC990-0BA9-4C1E-8F00-D5EB1E47D4AF}" srcOrd="4" destOrd="0" presId="urn:microsoft.com/office/officeart/2008/layout/AlternatingHexagons"/>
    <dgm:cxn modelId="{BDA4A304-DB5A-4665-BAF7-94EFF622FC6E}" type="presParOf" srcId="{D74EC990-0BA9-4C1E-8F00-D5EB1E47D4AF}" destId="{D338E1B6-6B59-45AA-978B-A0D40B14C9FD}" srcOrd="0" destOrd="0" presId="urn:microsoft.com/office/officeart/2008/layout/AlternatingHexagons"/>
    <dgm:cxn modelId="{9DED6A4A-22D6-4C42-82A0-16D3C691C164}" type="presParOf" srcId="{D74EC990-0BA9-4C1E-8F00-D5EB1E47D4AF}" destId="{F55382DC-E227-4837-9AB1-BF75903B432D}" srcOrd="1" destOrd="0" presId="urn:microsoft.com/office/officeart/2008/layout/AlternatingHexagons"/>
    <dgm:cxn modelId="{20F86B96-B781-4526-8369-17A86345A40C}" type="presParOf" srcId="{D74EC990-0BA9-4C1E-8F00-D5EB1E47D4AF}" destId="{CC21D1BD-2C54-4C8D-A168-4694DC789328}" srcOrd="2" destOrd="0" presId="urn:microsoft.com/office/officeart/2008/layout/AlternatingHexagons"/>
    <dgm:cxn modelId="{70CF101B-477C-48FA-9BED-F634BA56A947}" type="presParOf" srcId="{D74EC990-0BA9-4C1E-8F00-D5EB1E47D4AF}" destId="{676E379C-5C9A-4B0A-9EC5-879D4D0BF987}" srcOrd="3" destOrd="0" presId="urn:microsoft.com/office/officeart/2008/layout/AlternatingHexagons"/>
    <dgm:cxn modelId="{0C16BED9-ABB3-44DB-81CB-BC61B14475B7}" type="presParOf" srcId="{D74EC990-0BA9-4C1E-8F00-D5EB1E47D4AF}" destId="{52676D5D-9108-48E4-AE87-1F87C5F8FC4D}"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6ACCC-6A60-4B4D-BE0B-07F685DF4124}">
      <dsp:nvSpPr>
        <dsp:cNvPr id="0" name=""/>
        <dsp:cNvSpPr/>
      </dsp:nvSpPr>
      <dsp:spPr>
        <a:xfrm rot="5400000">
          <a:off x="3584867" y="53810"/>
          <a:ext cx="2008628" cy="1901007"/>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3947024" y="325803"/>
        <a:ext cx="1284313" cy="1357022"/>
      </dsp:txXfrm>
    </dsp:sp>
    <dsp:sp modelId="{F8D260D0-9B1B-4DC0-B830-FAF315D78206}">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E69762EA-278E-45C8-A08B-EAA73AC0AEAB}">
      <dsp:nvSpPr>
        <dsp:cNvPr id="0" name=""/>
        <dsp:cNvSpPr/>
      </dsp:nvSpPr>
      <dsp:spPr>
        <a:xfrm rot="5400000">
          <a:off x="1619499" y="130656"/>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dsp:txBody>
      <dsp:txXfrm rot="-5400000">
        <a:off x="2022380" y="313106"/>
        <a:ext cx="1202866" cy="1382606"/>
      </dsp:txXfrm>
    </dsp:sp>
    <dsp:sp modelId="{472F7403-C388-4BA4-871B-087420B90609}">
      <dsp:nvSpPr>
        <dsp:cNvPr id="0" name=""/>
        <dsp:cNvSpPr/>
      </dsp:nvSpPr>
      <dsp:spPr>
        <a:xfrm rot="5400000">
          <a:off x="2559537" y="1835580"/>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bg1"/>
              </a:solidFill>
            </a:rPr>
            <a:t>Overall Book Topic or Idea</a:t>
          </a:r>
        </a:p>
      </dsp:txBody>
      <dsp:txXfrm rot="-5400000">
        <a:off x="2962418" y="2018030"/>
        <a:ext cx="1202866" cy="1382606"/>
      </dsp:txXfrm>
    </dsp:sp>
    <dsp:sp modelId="{37CD42A4-2967-463A-84FA-472622178D00}">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sp>
    <dsp:sp modelId="{30D6317E-FA7F-419E-9C2F-1BAA0E605357}">
      <dsp:nvSpPr>
        <dsp:cNvPr id="0" name=""/>
        <dsp:cNvSpPr/>
      </dsp:nvSpPr>
      <dsp:spPr>
        <a:xfrm rot="5400000">
          <a:off x="4536054" y="1779840"/>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4938935" y="1962290"/>
        <a:ext cx="1202866" cy="1382606"/>
      </dsp:txXfrm>
    </dsp:sp>
    <dsp:sp modelId="{D338E1B6-6B59-45AA-978B-A0D40B14C9FD}">
      <dsp:nvSpPr>
        <dsp:cNvPr id="0" name=""/>
        <dsp:cNvSpPr/>
      </dsp:nvSpPr>
      <dsp:spPr>
        <a:xfrm rot="5400000">
          <a:off x="3540253" y="3297163"/>
          <a:ext cx="2008628" cy="201251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Topic Related To Subject</a:t>
          </a:r>
          <a:endParaRPr lang="en-US" sz="1400" kern="1200" dirty="0"/>
        </a:p>
        <a:p>
          <a:pPr marL="0" lvl="0" algn="ctr" defTabSz="755650">
            <a:lnSpc>
              <a:spcPct val="90000"/>
            </a:lnSpc>
            <a:spcBef>
              <a:spcPct val="0"/>
            </a:spcBef>
            <a:spcAft>
              <a:spcPct val="35000"/>
            </a:spcAft>
            <a:buNone/>
          </a:pPr>
          <a:endParaRPr lang="en-US" sz="1400" kern="1200" dirty="0"/>
        </a:p>
      </dsp:txBody>
      <dsp:txXfrm rot="-5400000">
        <a:off x="3873728" y="3633878"/>
        <a:ext cx="1341678" cy="1339086"/>
      </dsp:txXfrm>
    </dsp:sp>
    <dsp:sp modelId="{F55382DC-E227-4837-9AB1-BF75903B432D}">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52676D5D-9108-48E4-AE87-1F87C5F8FC4D}">
      <dsp:nvSpPr>
        <dsp:cNvPr id="0" name=""/>
        <dsp:cNvSpPr/>
      </dsp:nvSpPr>
      <dsp:spPr>
        <a:xfrm rot="5400000">
          <a:off x="1485692" y="3449504"/>
          <a:ext cx="2008628" cy="1884913"/>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1852027" y="3712109"/>
        <a:ext cx="1275957" cy="13597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6ACCC-6A60-4B4D-BE0B-07F685DF4124}">
      <dsp:nvSpPr>
        <dsp:cNvPr id="0" name=""/>
        <dsp:cNvSpPr/>
      </dsp:nvSpPr>
      <dsp:spPr>
        <a:xfrm rot="5400000">
          <a:off x="3495657" y="76121"/>
          <a:ext cx="2008628" cy="1901007"/>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3857814" y="348114"/>
        <a:ext cx="1284313" cy="1357022"/>
      </dsp:txXfrm>
    </dsp:sp>
    <dsp:sp modelId="{F8D260D0-9B1B-4DC0-B830-FAF315D78206}">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E69762EA-278E-45C8-A08B-EAA73AC0AEAB}">
      <dsp:nvSpPr>
        <dsp:cNvPr id="0" name=""/>
        <dsp:cNvSpPr/>
      </dsp:nvSpPr>
      <dsp:spPr>
        <a:xfrm rot="5400000">
          <a:off x="1519139" y="165936"/>
          <a:ext cx="2008628" cy="1899784"/>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dsp:txBody>
      <dsp:txXfrm rot="-5400000">
        <a:off x="1881613" y="437215"/>
        <a:ext cx="1283680" cy="1357226"/>
      </dsp:txXfrm>
    </dsp:sp>
    <dsp:sp modelId="{472F7403-C388-4BA4-871B-087420B90609}">
      <dsp:nvSpPr>
        <dsp:cNvPr id="0" name=""/>
        <dsp:cNvSpPr/>
      </dsp:nvSpPr>
      <dsp:spPr>
        <a:xfrm rot="5400000">
          <a:off x="2559537" y="1711498"/>
          <a:ext cx="2008628" cy="1995670"/>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b="1" kern="1200" dirty="0">
            <a:solidFill>
              <a:schemeClr val="bg1"/>
            </a:solidFill>
          </a:endParaRPr>
        </a:p>
      </dsp:txBody>
      <dsp:txXfrm rot="-5400000">
        <a:off x="2897555" y="2038712"/>
        <a:ext cx="1332592" cy="1341245"/>
      </dsp:txXfrm>
    </dsp:sp>
    <dsp:sp modelId="{37CD42A4-2967-463A-84FA-472622178D00}">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sp>
    <dsp:sp modelId="{30D6317E-FA7F-419E-9C2F-1BAA0E605357}">
      <dsp:nvSpPr>
        <dsp:cNvPr id="0" name=""/>
        <dsp:cNvSpPr/>
      </dsp:nvSpPr>
      <dsp:spPr>
        <a:xfrm rot="5400000">
          <a:off x="4536054" y="1779840"/>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4938935" y="1962290"/>
        <a:ext cx="1202866" cy="1382606"/>
      </dsp:txXfrm>
    </dsp:sp>
    <dsp:sp modelId="{D338E1B6-6B59-45AA-978B-A0D40B14C9FD}">
      <dsp:nvSpPr>
        <dsp:cNvPr id="0" name=""/>
        <dsp:cNvSpPr/>
      </dsp:nvSpPr>
      <dsp:spPr>
        <a:xfrm rot="5400000">
          <a:off x="3540253" y="3297163"/>
          <a:ext cx="2008628" cy="201251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Topic Related To Subject</a:t>
          </a:r>
          <a:endParaRPr lang="en-US" sz="1400" kern="1200" dirty="0"/>
        </a:p>
        <a:p>
          <a:pPr marL="0" lvl="0" algn="ctr" defTabSz="755650">
            <a:lnSpc>
              <a:spcPct val="90000"/>
            </a:lnSpc>
            <a:spcBef>
              <a:spcPct val="0"/>
            </a:spcBef>
            <a:spcAft>
              <a:spcPct val="35000"/>
            </a:spcAft>
            <a:buNone/>
          </a:pPr>
          <a:endParaRPr lang="en-US" sz="1400" kern="1200" dirty="0"/>
        </a:p>
      </dsp:txBody>
      <dsp:txXfrm rot="-5400000">
        <a:off x="3873728" y="3633878"/>
        <a:ext cx="1341678" cy="1339086"/>
      </dsp:txXfrm>
    </dsp:sp>
    <dsp:sp modelId="{F55382DC-E227-4837-9AB1-BF75903B432D}">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52676D5D-9108-48E4-AE87-1F87C5F8FC4D}">
      <dsp:nvSpPr>
        <dsp:cNvPr id="0" name=""/>
        <dsp:cNvSpPr/>
      </dsp:nvSpPr>
      <dsp:spPr>
        <a:xfrm rot="5400000">
          <a:off x="1485692" y="3449504"/>
          <a:ext cx="2008628" cy="1884913"/>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a:t>Topic </a:t>
          </a:r>
          <a:r>
            <a:rPr lang="en-US" sz="1400" b="1" kern="1200" dirty="0"/>
            <a:t>Related To Subject</a:t>
          </a:r>
          <a:endParaRPr lang="en-US" sz="1400" kern="1200" dirty="0"/>
        </a:p>
      </dsp:txBody>
      <dsp:txXfrm rot="-5400000">
        <a:off x="1852027" y="3712109"/>
        <a:ext cx="1275957" cy="13597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6ACCC-6A60-4B4D-BE0B-07F685DF4124}">
      <dsp:nvSpPr>
        <dsp:cNvPr id="0" name=""/>
        <dsp:cNvSpPr/>
      </dsp:nvSpPr>
      <dsp:spPr>
        <a:xfrm rot="5400000">
          <a:off x="3584867" y="53810"/>
          <a:ext cx="2008628" cy="1901007"/>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3947024" y="325803"/>
        <a:ext cx="1284313" cy="1357022"/>
      </dsp:txXfrm>
    </dsp:sp>
    <dsp:sp modelId="{F8D260D0-9B1B-4DC0-B830-FAF315D78206}">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E69762EA-278E-45C8-A08B-EAA73AC0AEAB}">
      <dsp:nvSpPr>
        <dsp:cNvPr id="0" name=""/>
        <dsp:cNvSpPr/>
      </dsp:nvSpPr>
      <dsp:spPr>
        <a:xfrm rot="5400000">
          <a:off x="1619499" y="130656"/>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dsp:txBody>
      <dsp:txXfrm rot="-5400000">
        <a:off x="2022380" y="313106"/>
        <a:ext cx="1202866" cy="1382606"/>
      </dsp:txXfrm>
    </dsp:sp>
    <dsp:sp modelId="{472F7403-C388-4BA4-871B-087420B90609}">
      <dsp:nvSpPr>
        <dsp:cNvPr id="0" name=""/>
        <dsp:cNvSpPr/>
      </dsp:nvSpPr>
      <dsp:spPr>
        <a:xfrm rot="5400000">
          <a:off x="2559537" y="1835580"/>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bg1"/>
              </a:solidFill>
            </a:rPr>
            <a:t>Overall Book Topic or Idea</a:t>
          </a:r>
        </a:p>
      </dsp:txBody>
      <dsp:txXfrm rot="-5400000">
        <a:off x="2962418" y="2018030"/>
        <a:ext cx="1202866" cy="1382606"/>
      </dsp:txXfrm>
    </dsp:sp>
    <dsp:sp modelId="{37CD42A4-2967-463A-84FA-472622178D00}">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sp>
    <dsp:sp modelId="{30D6317E-FA7F-419E-9C2F-1BAA0E605357}">
      <dsp:nvSpPr>
        <dsp:cNvPr id="0" name=""/>
        <dsp:cNvSpPr/>
      </dsp:nvSpPr>
      <dsp:spPr>
        <a:xfrm rot="5400000">
          <a:off x="4536054" y="1779840"/>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4938935" y="1962290"/>
        <a:ext cx="1202866" cy="1382606"/>
      </dsp:txXfrm>
    </dsp:sp>
    <dsp:sp modelId="{D338E1B6-6B59-45AA-978B-A0D40B14C9FD}">
      <dsp:nvSpPr>
        <dsp:cNvPr id="0" name=""/>
        <dsp:cNvSpPr/>
      </dsp:nvSpPr>
      <dsp:spPr>
        <a:xfrm rot="5400000">
          <a:off x="3540253" y="3297163"/>
          <a:ext cx="2008628" cy="201251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Topic Related To Subject</a:t>
          </a:r>
          <a:endParaRPr lang="en-US" sz="1400" kern="1200" dirty="0"/>
        </a:p>
        <a:p>
          <a:pPr marL="0" lvl="0" algn="ctr" defTabSz="755650">
            <a:lnSpc>
              <a:spcPct val="90000"/>
            </a:lnSpc>
            <a:spcBef>
              <a:spcPct val="0"/>
            </a:spcBef>
            <a:spcAft>
              <a:spcPct val="35000"/>
            </a:spcAft>
            <a:buNone/>
          </a:pPr>
          <a:endParaRPr lang="en-US" sz="1400" kern="1200" dirty="0"/>
        </a:p>
      </dsp:txBody>
      <dsp:txXfrm rot="-5400000">
        <a:off x="3873728" y="3633878"/>
        <a:ext cx="1341678" cy="1339086"/>
      </dsp:txXfrm>
    </dsp:sp>
    <dsp:sp modelId="{F55382DC-E227-4837-9AB1-BF75903B432D}">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52676D5D-9108-48E4-AE87-1F87C5F8FC4D}">
      <dsp:nvSpPr>
        <dsp:cNvPr id="0" name=""/>
        <dsp:cNvSpPr/>
      </dsp:nvSpPr>
      <dsp:spPr>
        <a:xfrm rot="5400000">
          <a:off x="1485692" y="3449504"/>
          <a:ext cx="2008628" cy="1884913"/>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1852027" y="3712109"/>
        <a:ext cx="1275957" cy="13597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6ACCC-6A60-4B4D-BE0B-07F685DF4124}">
      <dsp:nvSpPr>
        <dsp:cNvPr id="0" name=""/>
        <dsp:cNvSpPr/>
      </dsp:nvSpPr>
      <dsp:spPr>
        <a:xfrm rot="5400000">
          <a:off x="3495657" y="76121"/>
          <a:ext cx="2008628" cy="1901007"/>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3857814" y="348114"/>
        <a:ext cx="1284313" cy="1357022"/>
      </dsp:txXfrm>
    </dsp:sp>
    <dsp:sp modelId="{F8D260D0-9B1B-4DC0-B830-FAF315D78206}">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E69762EA-278E-45C8-A08B-EAA73AC0AEAB}">
      <dsp:nvSpPr>
        <dsp:cNvPr id="0" name=""/>
        <dsp:cNvSpPr/>
      </dsp:nvSpPr>
      <dsp:spPr>
        <a:xfrm rot="5400000">
          <a:off x="1519139" y="165936"/>
          <a:ext cx="2008628" cy="1899784"/>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dsp:txBody>
      <dsp:txXfrm rot="-5400000">
        <a:off x="1881613" y="437215"/>
        <a:ext cx="1283680" cy="1357226"/>
      </dsp:txXfrm>
    </dsp:sp>
    <dsp:sp modelId="{472F7403-C388-4BA4-871B-087420B90609}">
      <dsp:nvSpPr>
        <dsp:cNvPr id="0" name=""/>
        <dsp:cNvSpPr/>
      </dsp:nvSpPr>
      <dsp:spPr>
        <a:xfrm rot="5400000">
          <a:off x="2559537" y="1711498"/>
          <a:ext cx="2008628" cy="1995670"/>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b="1" kern="1200" dirty="0">
            <a:solidFill>
              <a:schemeClr val="bg1"/>
            </a:solidFill>
          </a:endParaRPr>
        </a:p>
      </dsp:txBody>
      <dsp:txXfrm rot="-5400000">
        <a:off x="2897555" y="2038712"/>
        <a:ext cx="1332592" cy="1341245"/>
      </dsp:txXfrm>
    </dsp:sp>
    <dsp:sp modelId="{37CD42A4-2967-463A-84FA-472622178D00}">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sp>
    <dsp:sp modelId="{30D6317E-FA7F-419E-9C2F-1BAA0E605357}">
      <dsp:nvSpPr>
        <dsp:cNvPr id="0" name=""/>
        <dsp:cNvSpPr/>
      </dsp:nvSpPr>
      <dsp:spPr>
        <a:xfrm rot="5400000">
          <a:off x="4536054" y="1779840"/>
          <a:ext cx="2008628" cy="174750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endParaRPr lang="en-US" sz="1400" kern="1200" dirty="0"/>
        </a:p>
      </dsp:txBody>
      <dsp:txXfrm rot="-5400000">
        <a:off x="4938935" y="1962290"/>
        <a:ext cx="1202866" cy="1382606"/>
      </dsp:txXfrm>
    </dsp:sp>
    <dsp:sp modelId="{D338E1B6-6B59-45AA-978B-A0D40B14C9FD}">
      <dsp:nvSpPr>
        <dsp:cNvPr id="0" name=""/>
        <dsp:cNvSpPr/>
      </dsp:nvSpPr>
      <dsp:spPr>
        <a:xfrm rot="5400000">
          <a:off x="3540253" y="3297163"/>
          <a:ext cx="2008628" cy="2012516"/>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sz="1400" b="1"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en-US" sz="1400" b="1" kern="1200" dirty="0"/>
            <a:t>Topic Related To Subject</a:t>
          </a:r>
          <a:endParaRPr lang="en-US" sz="1400" kern="1200" dirty="0"/>
        </a:p>
        <a:p>
          <a:pPr marL="0" lvl="0" algn="ctr" defTabSz="755650">
            <a:lnSpc>
              <a:spcPct val="90000"/>
            </a:lnSpc>
            <a:spcBef>
              <a:spcPct val="0"/>
            </a:spcBef>
            <a:spcAft>
              <a:spcPct val="35000"/>
            </a:spcAft>
            <a:buNone/>
          </a:pPr>
          <a:endParaRPr lang="en-US" sz="1400" kern="1200" dirty="0"/>
        </a:p>
      </dsp:txBody>
      <dsp:txXfrm rot="-5400000">
        <a:off x="3873728" y="3633878"/>
        <a:ext cx="1341678" cy="1339086"/>
      </dsp:txXfrm>
    </dsp:sp>
    <dsp:sp modelId="{F55382DC-E227-4837-9AB1-BF75903B432D}">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52676D5D-9108-48E4-AE87-1F87C5F8FC4D}">
      <dsp:nvSpPr>
        <dsp:cNvPr id="0" name=""/>
        <dsp:cNvSpPr/>
      </dsp:nvSpPr>
      <dsp:spPr>
        <a:xfrm rot="5400000">
          <a:off x="1485692" y="3449504"/>
          <a:ext cx="2008628" cy="1884913"/>
        </a:xfrm>
        <a:prstGeom prst="hexagon">
          <a:avLst>
            <a:gd name="adj" fmla="val 25000"/>
            <a:gd name="vf" fmla="val 1154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a:t>Topic </a:t>
          </a:r>
          <a:r>
            <a:rPr lang="en-US" sz="1400" b="1" kern="1200" dirty="0"/>
            <a:t>Related To Subject</a:t>
          </a:r>
          <a:endParaRPr lang="en-US" sz="1400" kern="1200" dirty="0"/>
        </a:p>
      </dsp:txBody>
      <dsp:txXfrm rot="-5400000">
        <a:off x="1852027" y="3712109"/>
        <a:ext cx="1275957" cy="135970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2" Type="http://schemas.openxmlformats.org/officeDocument/2006/relationships/hyperlink" Target="mailto:dee@successcreationacadem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1AFBA0-0904-4AAE-9806-111883EF6465}"/>
              </a:ext>
            </a:extLst>
          </p:cNvPr>
          <p:cNvSpPr>
            <a:spLocks noGrp="1"/>
          </p:cNvSpPr>
          <p:nvPr>
            <p:ph type="subTitle" idx="1"/>
          </p:nvPr>
        </p:nvSpPr>
        <p:spPr>
          <a:xfrm>
            <a:off x="0" y="5480990"/>
            <a:ext cx="12099073" cy="434974"/>
          </a:xfrm>
        </p:spPr>
        <p:txBody>
          <a:bodyPr>
            <a:noAutofit/>
          </a:bodyPr>
          <a:lstStyle/>
          <a:p>
            <a:pPr algn="ctr"/>
            <a:r>
              <a:rPr lang="en-US" sz="2800" b="1" dirty="0"/>
              <a:t>Ultimate Book Publishing Blueprint Mind Mapping Template </a:t>
            </a:r>
          </a:p>
          <a:p>
            <a:pPr algn="ctr"/>
            <a:r>
              <a:rPr lang="en-US" sz="2800" b="1" dirty="0"/>
              <a:t>&amp; Creative Process</a:t>
            </a:r>
          </a:p>
        </p:txBody>
      </p:sp>
      <p:pic>
        <p:nvPicPr>
          <p:cNvPr id="1026" name="Picture 2" descr="Woman, Thoughts, Girl, Social Media, Joy">
            <a:extLst>
              <a:ext uri="{FF2B5EF4-FFF2-40B4-BE49-F238E27FC236}">
                <a16:creationId xmlns:a16="http://schemas.microsoft.com/office/drawing/2014/main" id="{F08A509E-703F-4921-82F3-56FF5B2E76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171" y="0"/>
            <a:ext cx="6921638" cy="4892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301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4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4111225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5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981416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6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2496758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7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92014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8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222973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9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1161704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10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2004566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11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2724361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12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1078527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Rounded Corners 4">
            <a:extLst>
              <a:ext uri="{FF2B5EF4-FFF2-40B4-BE49-F238E27FC236}">
                <a16:creationId xmlns:a16="http://schemas.microsoft.com/office/drawing/2014/main" id="{D0859EE0-5C6E-49E4-B7E0-64F08D12EE95}"/>
              </a:ext>
            </a:extLst>
          </p:cNvPr>
          <p:cNvSpPr txBox="1"/>
          <p:nvPr/>
        </p:nvSpPr>
        <p:spPr>
          <a:xfrm>
            <a:off x="595791" y="1638795"/>
            <a:ext cx="11000417" cy="2482791"/>
          </a:xfrm>
          <a:prstGeom prst="rect">
            <a:avLst/>
          </a:prstGeom>
          <a:solidFill>
            <a:schemeClr val="bg1"/>
          </a:solid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algn="just" defTabSz="1066800">
              <a:lnSpc>
                <a:spcPct val="90000"/>
              </a:lnSpc>
              <a:spcBef>
                <a:spcPct val="0"/>
              </a:spcBef>
              <a:spcAft>
                <a:spcPct val="35000"/>
              </a:spcAft>
            </a:pPr>
            <a:r>
              <a:rPr lang="en-US" sz="3200" b="1" dirty="0">
                <a:solidFill>
                  <a:srgbClr val="FFC000"/>
                </a:solidFill>
              </a:rPr>
              <a:t>IF YOU HAVE MORE THAN 12 CHAPTERS DUPLICATE THE PREVIOUS SLIDE BY RIGHT-CLICKING ON IT AND SELECTING DUPLICATE SLIDE. CHANGE THE CHAPTER NUMBER TO COINCIDE WITH THE CURRENT CHAPTER YOU ARE OUTLINING. </a:t>
            </a:r>
          </a:p>
        </p:txBody>
      </p:sp>
    </p:spTree>
    <p:extLst>
      <p:ext uri="{BB962C8B-B14F-4D97-AF65-F5344CB8AC3E}">
        <p14:creationId xmlns:p14="http://schemas.microsoft.com/office/powerpoint/2010/main" val="159017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1AFBA0-0904-4AAE-9806-111883EF6465}"/>
              </a:ext>
            </a:extLst>
          </p:cNvPr>
          <p:cNvSpPr>
            <a:spLocks noGrp="1"/>
          </p:cNvSpPr>
          <p:nvPr>
            <p:ph type="subTitle" idx="1"/>
          </p:nvPr>
        </p:nvSpPr>
        <p:spPr>
          <a:xfrm>
            <a:off x="0" y="5641672"/>
            <a:ext cx="12099073" cy="434974"/>
          </a:xfrm>
        </p:spPr>
        <p:txBody>
          <a:bodyPr>
            <a:noAutofit/>
          </a:bodyPr>
          <a:lstStyle/>
          <a:p>
            <a:pPr algn="ctr"/>
            <a:r>
              <a:rPr lang="en-US" sz="2800" b="1" dirty="0"/>
              <a:t>Type the main subject or idea for you book in the main shape and type ideas related to the topic or subject in the surrounding shapes.</a:t>
            </a:r>
          </a:p>
        </p:txBody>
      </p:sp>
      <p:graphicFrame>
        <p:nvGraphicFramePr>
          <p:cNvPr id="2" name="Diagram 1">
            <a:extLst>
              <a:ext uri="{FF2B5EF4-FFF2-40B4-BE49-F238E27FC236}">
                <a16:creationId xmlns:a16="http://schemas.microsoft.com/office/drawing/2014/main" id="{56AE1B6F-7834-4D1A-9A01-F26032511A77}"/>
              </a:ext>
            </a:extLst>
          </p:cNvPr>
          <p:cNvGraphicFramePr/>
          <p:nvPr>
            <p:extLst>
              <p:ext uri="{D42A27DB-BD31-4B8C-83A1-F6EECF244321}">
                <p14:modId xmlns:p14="http://schemas.microsoft.com/office/powerpoint/2010/main" val="2762389879"/>
              </p:ext>
            </p:extLst>
          </p:nvPr>
        </p:nvGraphicFramePr>
        <p:xfrm>
          <a:off x="1655337" y="17383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1B0C813-EAAD-4A85-A8EE-DF8B2493E862}"/>
              </a:ext>
            </a:extLst>
          </p:cNvPr>
          <p:cNvGraphicFramePr/>
          <p:nvPr>
            <p:extLst>
              <p:ext uri="{D42A27DB-BD31-4B8C-83A1-F6EECF244321}">
                <p14:modId xmlns:p14="http://schemas.microsoft.com/office/powerpoint/2010/main" val="2714428140"/>
              </p:ext>
            </p:extLst>
          </p:nvPr>
        </p:nvGraphicFramePr>
        <p:xfrm>
          <a:off x="5719337" y="62323"/>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 6">
            <a:extLst>
              <a:ext uri="{FF2B5EF4-FFF2-40B4-BE49-F238E27FC236}">
                <a16:creationId xmlns:a16="http://schemas.microsoft.com/office/drawing/2014/main" id="{2A5FC919-8A84-4AC3-A397-BE98C9CAB6FB}"/>
              </a:ext>
            </a:extLst>
          </p:cNvPr>
          <p:cNvGrpSpPr/>
          <p:nvPr/>
        </p:nvGrpSpPr>
        <p:grpSpPr>
          <a:xfrm>
            <a:off x="1534910" y="173834"/>
            <a:ext cx="1747506" cy="2008628"/>
            <a:chOff x="1750060" y="95"/>
            <a:chExt cx="1747506" cy="2008628"/>
          </a:xfrm>
        </p:grpSpPr>
        <p:sp>
          <p:nvSpPr>
            <p:cNvPr id="8" name="Hexagon 7">
              <a:extLst>
                <a:ext uri="{FF2B5EF4-FFF2-40B4-BE49-F238E27FC236}">
                  <a16:creationId xmlns:a16="http://schemas.microsoft.com/office/drawing/2014/main" id="{60DB85D3-B32F-458F-B2A4-193397B13373}"/>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Hexagon 4">
              <a:extLst>
                <a:ext uri="{FF2B5EF4-FFF2-40B4-BE49-F238E27FC236}">
                  <a16:creationId xmlns:a16="http://schemas.microsoft.com/office/drawing/2014/main" id="{D88F53EE-D64C-41BE-9F13-2F0A4A9107E1}"/>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grpSp>
        <p:nvGrpSpPr>
          <p:cNvPr id="10" name="Group 9">
            <a:extLst>
              <a:ext uri="{FF2B5EF4-FFF2-40B4-BE49-F238E27FC236}">
                <a16:creationId xmlns:a16="http://schemas.microsoft.com/office/drawing/2014/main" id="{088ED752-096B-4F53-B0FA-E27A2DAE9639}"/>
              </a:ext>
            </a:extLst>
          </p:cNvPr>
          <p:cNvGrpSpPr/>
          <p:nvPr/>
        </p:nvGrpSpPr>
        <p:grpSpPr>
          <a:xfrm>
            <a:off x="581162" y="1846275"/>
            <a:ext cx="1747506" cy="2008628"/>
            <a:chOff x="1750060" y="95"/>
            <a:chExt cx="1747506" cy="2008628"/>
          </a:xfrm>
        </p:grpSpPr>
        <p:sp>
          <p:nvSpPr>
            <p:cNvPr id="11" name="Hexagon 10">
              <a:extLst>
                <a:ext uri="{FF2B5EF4-FFF2-40B4-BE49-F238E27FC236}">
                  <a16:creationId xmlns:a16="http://schemas.microsoft.com/office/drawing/2014/main" id="{A23C2D91-BB63-4CC8-A8E1-675AA7C23C83}"/>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Hexagon 4">
              <a:extLst>
                <a:ext uri="{FF2B5EF4-FFF2-40B4-BE49-F238E27FC236}">
                  <a16:creationId xmlns:a16="http://schemas.microsoft.com/office/drawing/2014/main" id="{E2BB5673-1400-436E-B324-0C296D94D20A}"/>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grpSp>
        <p:nvGrpSpPr>
          <p:cNvPr id="13" name="Group 12">
            <a:extLst>
              <a:ext uri="{FF2B5EF4-FFF2-40B4-BE49-F238E27FC236}">
                <a16:creationId xmlns:a16="http://schemas.microsoft.com/office/drawing/2014/main" id="{F5A5E2F9-DE5E-464D-9C67-E22F533EFCC4}"/>
              </a:ext>
            </a:extLst>
          </p:cNvPr>
          <p:cNvGrpSpPr/>
          <p:nvPr/>
        </p:nvGrpSpPr>
        <p:grpSpPr>
          <a:xfrm>
            <a:off x="2464828" y="1823098"/>
            <a:ext cx="1747506" cy="2008628"/>
            <a:chOff x="1750060" y="95"/>
            <a:chExt cx="1747506" cy="2008628"/>
          </a:xfrm>
        </p:grpSpPr>
        <p:sp>
          <p:nvSpPr>
            <p:cNvPr id="14" name="Hexagon 13">
              <a:extLst>
                <a:ext uri="{FF2B5EF4-FFF2-40B4-BE49-F238E27FC236}">
                  <a16:creationId xmlns:a16="http://schemas.microsoft.com/office/drawing/2014/main" id="{510A51AF-814C-4AAE-BEE6-DC8468B93A00}"/>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Hexagon 4">
              <a:extLst>
                <a:ext uri="{FF2B5EF4-FFF2-40B4-BE49-F238E27FC236}">
                  <a16:creationId xmlns:a16="http://schemas.microsoft.com/office/drawing/2014/main" id="{C30E479A-E307-4DF5-9ADA-06EAC376EBD1}"/>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grpSp>
        <p:nvGrpSpPr>
          <p:cNvPr id="16" name="Group 15">
            <a:extLst>
              <a:ext uri="{FF2B5EF4-FFF2-40B4-BE49-F238E27FC236}">
                <a16:creationId xmlns:a16="http://schemas.microsoft.com/office/drawing/2014/main" id="{A7F7681B-4891-400E-9C5C-3504EB384D59}"/>
              </a:ext>
            </a:extLst>
          </p:cNvPr>
          <p:cNvGrpSpPr/>
          <p:nvPr/>
        </p:nvGrpSpPr>
        <p:grpSpPr>
          <a:xfrm>
            <a:off x="1405871" y="3541892"/>
            <a:ext cx="1747506" cy="2008628"/>
            <a:chOff x="1750060" y="95"/>
            <a:chExt cx="1747506" cy="2008628"/>
          </a:xfrm>
        </p:grpSpPr>
        <p:sp>
          <p:nvSpPr>
            <p:cNvPr id="17" name="Hexagon 16">
              <a:extLst>
                <a:ext uri="{FF2B5EF4-FFF2-40B4-BE49-F238E27FC236}">
                  <a16:creationId xmlns:a16="http://schemas.microsoft.com/office/drawing/2014/main" id="{1AC29C6C-417C-42B8-A690-48E9E965B132}"/>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Hexagon 4">
              <a:extLst>
                <a:ext uri="{FF2B5EF4-FFF2-40B4-BE49-F238E27FC236}">
                  <a16:creationId xmlns:a16="http://schemas.microsoft.com/office/drawing/2014/main" id="{C1BDCD0E-4FA2-401B-B18D-00DF6AD814A4}"/>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spTree>
    <p:extLst>
      <p:ext uri="{BB962C8B-B14F-4D97-AF65-F5344CB8AC3E}">
        <p14:creationId xmlns:p14="http://schemas.microsoft.com/office/powerpoint/2010/main" val="86224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Rounded Corners 4">
            <a:extLst>
              <a:ext uri="{FF2B5EF4-FFF2-40B4-BE49-F238E27FC236}">
                <a16:creationId xmlns:a16="http://schemas.microsoft.com/office/drawing/2014/main" id="{D0859EE0-5C6E-49E4-B7E0-64F08D12EE95}"/>
              </a:ext>
            </a:extLst>
          </p:cNvPr>
          <p:cNvSpPr txBox="1"/>
          <p:nvPr/>
        </p:nvSpPr>
        <p:spPr>
          <a:xfrm>
            <a:off x="595791" y="1471527"/>
            <a:ext cx="11000417" cy="2482791"/>
          </a:xfrm>
          <a:prstGeom prst="rect">
            <a:avLst/>
          </a:prstGeom>
          <a:solidFill>
            <a:schemeClr val="bg1"/>
          </a:solid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algn="ctr" defTabSz="1066800">
              <a:lnSpc>
                <a:spcPct val="90000"/>
              </a:lnSpc>
              <a:spcBef>
                <a:spcPct val="0"/>
              </a:spcBef>
              <a:spcAft>
                <a:spcPct val="35000"/>
              </a:spcAft>
            </a:pPr>
            <a:r>
              <a:rPr lang="en-US" sz="3200" b="1" dirty="0">
                <a:solidFill>
                  <a:schemeClr val="tx1"/>
                </a:solidFill>
              </a:rPr>
              <a:t>FOR MORE INFORMATION ON HOW TO SUCCESSFULLY PROCEED WITH PUBLISHING YOUR BOOK FROM HERE, CONTACT ME FOR INFORMATION ON HOW TO ENROLL IN MY “ULTIMATE BOOK PUBLISHING BLUEPRINT” ONLINE COURSE. THANK YOU!</a:t>
            </a:r>
          </a:p>
        </p:txBody>
      </p:sp>
      <p:sp>
        <p:nvSpPr>
          <p:cNvPr id="2" name="TextBox 1">
            <a:extLst>
              <a:ext uri="{FF2B5EF4-FFF2-40B4-BE49-F238E27FC236}">
                <a16:creationId xmlns:a16="http://schemas.microsoft.com/office/drawing/2014/main" id="{9365897C-A1C6-4B3A-931C-1A9D8E5833B7}"/>
              </a:ext>
            </a:extLst>
          </p:cNvPr>
          <p:cNvSpPr txBox="1"/>
          <p:nvPr/>
        </p:nvSpPr>
        <p:spPr>
          <a:xfrm>
            <a:off x="1059366" y="5709424"/>
            <a:ext cx="9489688" cy="400110"/>
          </a:xfrm>
          <a:prstGeom prst="rect">
            <a:avLst/>
          </a:prstGeom>
          <a:noFill/>
        </p:spPr>
        <p:txBody>
          <a:bodyPr wrap="square" rtlCol="0">
            <a:spAutoFit/>
          </a:bodyPr>
          <a:lstStyle/>
          <a:p>
            <a:r>
              <a:rPr lang="en-US" sz="2000" b="1" dirty="0"/>
              <a:t>Email: </a:t>
            </a:r>
            <a:r>
              <a:rPr lang="en-US" sz="2000" b="1" dirty="0" err="1">
                <a:solidFill>
                  <a:srgbClr val="00B0F0"/>
                </a:solidFill>
                <a:hlinkClick r:id="rId2">
                  <a:extLst>
                    <a:ext uri="{A12FA001-AC4F-418D-AE19-62706E023703}">
                      <ahyp:hlinkClr xmlns:ahyp="http://schemas.microsoft.com/office/drawing/2018/hyperlinkcolor" val="tx"/>
                    </a:ext>
                  </a:extLst>
                </a:hlinkClick>
              </a:rPr>
              <a:t>dee@successcreationacademy.com</a:t>
            </a:r>
            <a:r>
              <a:rPr lang="en-US" sz="2000" b="1" dirty="0">
                <a:solidFill>
                  <a:srgbClr val="00B0F0"/>
                </a:solidFill>
              </a:rPr>
              <a:t> </a:t>
            </a:r>
            <a:r>
              <a:rPr lang="en-US" sz="2000" b="1" dirty="0"/>
              <a:t>Put “</a:t>
            </a:r>
            <a:r>
              <a:rPr lang="en-US" sz="2000" b="1" dirty="0">
                <a:solidFill>
                  <a:srgbClr val="00B0F0"/>
                </a:solidFill>
              </a:rPr>
              <a:t>Publish</a:t>
            </a:r>
            <a:r>
              <a:rPr lang="en-US" sz="2000" b="1" dirty="0"/>
              <a:t>” in the Subject Line</a:t>
            </a:r>
          </a:p>
        </p:txBody>
      </p:sp>
    </p:spTree>
    <p:extLst>
      <p:ext uri="{BB962C8B-B14F-4D97-AF65-F5344CB8AC3E}">
        <p14:creationId xmlns:p14="http://schemas.microsoft.com/office/powerpoint/2010/main" val="85574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1AFBA0-0904-4AAE-9806-111883EF6465}"/>
              </a:ext>
            </a:extLst>
          </p:cNvPr>
          <p:cNvSpPr>
            <a:spLocks noGrp="1"/>
          </p:cNvSpPr>
          <p:nvPr>
            <p:ph type="subTitle" idx="1"/>
          </p:nvPr>
        </p:nvSpPr>
        <p:spPr>
          <a:xfrm>
            <a:off x="0" y="5641672"/>
            <a:ext cx="12099073" cy="434974"/>
          </a:xfrm>
        </p:spPr>
        <p:txBody>
          <a:bodyPr>
            <a:noAutofit/>
          </a:bodyPr>
          <a:lstStyle/>
          <a:p>
            <a:pPr algn="ctr"/>
            <a:r>
              <a:rPr lang="en-US" sz="2800" b="1" dirty="0"/>
              <a:t>Your overall book topic or idea will become your title and the related topics will become your chapters. Fill that in on the next slides.</a:t>
            </a:r>
          </a:p>
        </p:txBody>
      </p:sp>
      <p:graphicFrame>
        <p:nvGraphicFramePr>
          <p:cNvPr id="2" name="Diagram 1">
            <a:extLst>
              <a:ext uri="{FF2B5EF4-FFF2-40B4-BE49-F238E27FC236}">
                <a16:creationId xmlns:a16="http://schemas.microsoft.com/office/drawing/2014/main" id="{56AE1B6F-7834-4D1A-9A01-F26032511A77}"/>
              </a:ext>
            </a:extLst>
          </p:cNvPr>
          <p:cNvGraphicFramePr/>
          <p:nvPr/>
        </p:nvGraphicFramePr>
        <p:xfrm>
          <a:off x="1655337" y="17383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F1B0C813-EAAD-4A85-A8EE-DF8B2493E862}"/>
              </a:ext>
            </a:extLst>
          </p:cNvPr>
          <p:cNvGraphicFramePr/>
          <p:nvPr/>
        </p:nvGraphicFramePr>
        <p:xfrm>
          <a:off x="5719337" y="62323"/>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 6">
            <a:extLst>
              <a:ext uri="{FF2B5EF4-FFF2-40B4-BE49-F238E27FC236}">
                <a16:creationId xmlns:a16="http://schemas.microsoft.com/office/drawing/2014/main" id="{2A5FC919-8A84-4AC3-A397-BE98C9CAB6FB}"/>
              </a:ext>
            </a:extLst>
          </p:cNvPr>
          <p:cNvGrpSpPr/>
          <p:nvPr/>
        </p:nvGrpSpPr>
        <p:grpSpPr>
          <a:xfrm>
            <a:off x="1534910" y="173834"/>
            <a:ext cx="1747506" cy="2008628"/>
            <a:chOff x="1750060" y="95"/>
            <a:chExt cx="1747506" cy="2008628"/>
          </a:xfrm>
        </p:grpSpPr>
        <p:sp>
          <p:nvSpPr>
            <p:cNvPr id="8" name="Hexagon 7">
              <a:extLst>
                <a:ext uri="{FF2B5EF4-FFF2-40B4-BE49-F238E27FC236}">
                  <a16:creationId xmlns:a16="http://schemas.microsoft.com/office/drawing/2014/main" id="{60DB85D3-B32F-458F-B2A4-193397B13373}"/>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Hexagon 4">
              <a:extLst>
                <a:ext uri="{FF2B5EF4-FFF2-40B4-BE49-F238E27FC236}">
                  <a16:creationId xmlns:a16="http://schemas.microsoft.com/office/drawing/2014/main" id="{D88F53EE-D64C-41BE-9F13-2F0A4A9107E1}"/>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grpSp>
        <p:nvGrpSpPr>
          <p:cNvPr id="10" name="Group 9">
            <a:extLst>
              <a:ext uri="{FF2B5EF4-FFF2-40B4-BE49-F238E27FC236}">
                <a16:creationId xmlns:a16="http://schemas.microsoft.com/office/drawing/2014/main" id="{088ED752-096B-4F53-B0FA-E27A2DAE9639}"/>
              </a:ext>
            </a:extLst>
          </p:cNvPr>
          <p:cNvGrpSpPr/>
          <p:nvPr/>
        </p:nvGrpSpPr>
        <p:grpSpPr>
          <a:xfrm>
            <a:off x="581162" y="1846275"/>
            <a:ext cx="1747506" cy="2008628"/>
            <a:chOff x="1750060" y="95"/>
            <a:chExt cx="1747506" cy="2008628"/>
          </a:xfrm>
        </p:grpSpPr>
        <p:sp>
          <p:nvSpPr>
            <p:cNvPr id="11" name="Hexagon 10">
              <a:extLst>
                <a:ext uri="{FF2B5EF4-FFF2-40B4-BE49-F238E27FC236}">
                  <a16:creationId xmlns:a16="http://schemas.microsoft.com/office/drawing/2014/main" id="{A23C2D91-BB63-4CC8-A8E1-675AA7C23C83}"/>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Hexagon 4">
              <a:extLst>
                <a:ext uri="{FF2B5EF4-FFF2-40B4-BE49-F238E27FC236}">
                  <a16:creationId xmlns:a16="http://schemas.microsoft.com/office/drawing/2014/main" id="{E2BB5673-1400-436E-B324-0C296D94D20A}"/>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grpSp>
        <p:nvGrpSpPr>
          <p:cNvPr id="13" name="Group 12">
            <a:extLst>
              <a:ext uri="{FF2B5EF4-FFF2-40B4-BE49-F238E27FC236}">
                <a16:creationId xmlns:a16="http://schemas.microsoft.com/office/drawing/2014/main" id="{F5A5E2F9-DE5E-464D-9C67-E22F533EFCC4}"/>
              </a:ext>
            </a:extLst>
          </p:cNvPr>
          <p:cNvGrpSpPr/>
          <p:nvPr/>
        </p:nvGrpSpPr>
        <p:grpSpPr>
          <a:xfrm>
            <a:off x="2464828" y="1823098"/>
            <a:ext cx="1747506" cy="2008628"/>
            <a:chOff x="1750060" y="95"/>
            <a:chExt cx="1747506" cy="2008628"/>
          </a:xfrm>
        </p:grpSpPr>
        <p:sp>
          <p:nvSpPr>
            <p:cNvPr id="14" name="Hexagon 13">
              <a:extLst>
                <a:ext uri="{FF2B5EF4-FFF2-40B4-BE49-F238E27FC236}">
                  <a16:creationId xmlns:a16="http://schemas.microsoft.com/office/drawing/2014/main" id="{510A51AF-814C-4AAE-BEE6-DC8468B93A00}"/>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Hexagon 4">
              <a:extLst>
                <a:ext uri="{FF2B5EF4-FFF2-40B4-BE49-F238E27FC236}">
                  <a16:creationId xmlns:a16="http://schemas.microsoft.com/office/drawing/2014/main" id="{C30E479A-E307-4DF5-9ADA-06EAC376EBD1}"/>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grpSp>
        <p:nvGrpSpPr>
          <p:cNvPr id="16" name="Group 15">
            <a:extLst>
              <a:ext uri="{FF2B5EF4-FFF2-40B4-BE49-F238E27FC236}">
                <a16:creationId xmlns:a16="http://schemas.microsoft.com/office/drawing/2014/main" id="{A7F7681B-4891-400E-9C5C-3504EB384D59}"/>
              </a:ext>
            </a:extLst>
          </p:cNvPr>
          <p:cNvGrpSpPr/>
          <p:nvPr/>
        </p:nvGrpSpPr>
        <p:grpSpPr>
          <a:xfrm>
            <a:off x="1405871" y="3541892"/>
            <a:ext cx="1747506" cy="2008628"/>
            <a:chOff x="1750060" y="95"/>
            <a:chExt cx="1747506" cy="2008628"/>
          </a:xfrm>
        </p:grpSpPr>
        <p:sp>
          <p:nvSpPr>
            <p:cNvPr id="17" name="Hexagon 16">
              <a:extLst>
                <a:ext uri="{FF2B5EF4-FFF2-40B4-BE49-F238E27FC236}">
                  <a16:creationId xmlns:a16="http://schemas.microsoft.com/office/drawing/2014/main" id="{1AC29C6C-417C-42B8-A690-48E9E965B132}"/>
                </a:ext>
              </a:extLst>
            </p:cNvPr>
            <p:cNvSpPr/>
            <p:nvPr/>
          </p:nvSpPr>
          <p:spPr>
            <a:xfrm rot="5400000">
              <a:off x="1619499" y="130656"/>
              <a:ext cx="2008628" cy="174750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Hexagon 4">
              <a:extLst>
                <a:ext uri="{FF2B5EF4-FFF2-40B4-BE49-F238E27FC236}">
                  <a16:creationId xmlns:a16="http://schemas.microsoft.com/office/drawing/2014/main" id="{C1BDCD0E-4FA2-401B-B18D-00DF6AD814A4}"/>
                </a:ext>
              </a:extLst>
            </p:cNvPr>
            <p:cNvSpPr txBox="1"/>
            <p:nvPr/>
          </p:nvSpPr>
          <p:spPr>
            <a:xfrm>
              <a:off x="2022380" y="313106"/>
              <a:ext cx="1202866" cy="13826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t>Topic Related To Subject</a:t>
              </a:r>
            </a:p>
          </p:txBody>
        </p:sp>
      </p:grpSp>
    </p:spTree>
    <p:extLst>
      <p:ext uri="{BB962C8B-B14F-4D97-AF65-F5344CB8AC3E}">
        <p14:creationId xmlns:p14="http://schemas.microsoft.com/office/powerpoint/2010/main" val="119517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FC000"/>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Type Book Title Here – 3 to 5 Catchy Words</a:t>
              </a:r>
            </a:p>
            <a:p>
              <a:pPr marL="0" lvl="0" indent="0" algn="l" defTabSz="1066800">
                <a:lnSpc>
                  <a:spcPct val="90000"/>
                </a:lnSpc>
                <a:spcBef>
                  <a:spcPct val="0"/>
                </a:spcBef>
                <a:spcAft>
                  <a:spcPct val="35000"/>
                </a:spcAft>
                <a:buNone/>
              </a:pPr>
              <a:r>
                <a:rPr lang="en-US" sz="2400" b="1" kern="1200" dirty="0">
                  <a:solidFill>
                    <a:schemeClr val="bg1"/>
                  </a:solidFill>
                </a:rPr>
                <a:t>Type Subtitle Here If Applicable (Further Explanation)</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1 – Title related to extended subject idea</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3 – Title related to extended subject idea</a:t>
              </a:r>
              <a:endParaRPr lang="en-US" sz="2400" kern="12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4 – Title related to extended subject idea</a:t>
              </a:r>
              <a:endParaRPr lang="en-US" sz="2400" kern="12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5 – Title related to extended subject idea</a:t>
              </a:r>
              <a:endParaRPr lang="en-US" sz="2400" kern="12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2 – Title related to extended subject idea</a:t>
              </a:r>
              <a:endParaRPr lang="en-US" sz="2400" kern="1200" dirty="0"/>
            </a:p>
          </p:txBody>
        </p:sp>
      </p:grpSp>
    </p:spTree>
    <p:extLst>
      <p:ext uri="{BB962C8B-B14F-4D97-AF65-F5344CB8AC3E}">
        <p14:creationId xmlns:p14="http://schemas.microsoft.com/office/powerpoint/2010/main" val="250430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557906" y="416403"/>
            <a:ext cx="11076186" cy="767520"/>
            <a:chOff x="234647" y="166760"/>
            <a:chExt cx="10954081" cy="767520"/>
          </a:xfrm>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27" y="204227"/>
              <a:ext cx="10879147"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 6 – Title related to extended subject idea</a:t>
              </a:r>
              <a:endParaRPr lang="en-US" sz="2400" dirty="0"/>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7 – Title related to extended subject idea</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9 – Title related to extended subject idea</a:t>
              </a:r>
              <a:endParaRPr lang="en-US" sz="2400" kern="12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10 – Title related to extended subject idea</a:t>
              </a:r>
              <a:endParaRPr lang="en-US" sz="2400" kern="12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11 – Title related to extended subject idea</a:t>
              </a:r>
              <a:endParaRPr lang="en-US" sz="2400" kern="12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8 – Title related to extended subject idea</a:t>
              </a:r>
              <a:endParaRPr lang="en-US" sz="2400" kern="1200" dirty="0"/>
            </a:p>
          </p:txBody>
        </p:sp>
      </p:grpSp>
    </p:spTree>
    <p:extLst>
      <p:ext uri="{BB962C8B-B14F-4D97-AF65-F5344CB8AC3E}">
        <p14:creationId xmlns:p14="http://schemas.microsoft.com/office/powerpoint/2010/main" val="2532744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557906" y="416403"/>
            <a:ext cx="11076186" cy="767520"/>
            <a:chOff x="234647" y="166760"/>
            <a:chExt cx="10954081" cy="767520"/>
          </a:xfrm>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27" y="204227"/>
              <a:ext cx="10879147"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 12 – Title related to extended subject idea</a:t>
              </a:r>
              <a:endParaRPr lang="en-US" sz="2400" dirty="0"/>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a:t>
              </a:r>
              <a:r>
                <a:rPr lang="en-US" sz="2400" b="1" dirty="0"/>
                <a:t>13</a:t>
              </a:r>
              <a:r>
                <a:rPr lang="en-US" sz="2400" b="1" kern="1200" dirty="0"/>
                <a:t> – Title related to extended subject idea</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a:t>
              </a:r>
              <a:r>
                <a:rPr lang="en-US" sz="2400" b="1" dirty="0"/>
                <a:t>15</a:t>
              </a:r>
              <a:r>
                <a:rPr lang="en-US" sz="2400" b="1" kern="1200" dirty="0"/>
                <a:t> – Title related to extended subject idea</a:t>
              </a:r>
              <a:endParaRPr lang="en-US" sz="2400" kern="12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16 – Title related to extended subject idea</a:t>
              </a:r>
              <a:endParaRPr lang="en-US" sz="2400" kern="12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17 – Title related to extended subject idea</a:t>
              </a:r>
              <a:endParaRPr lang="en-US" sz="2400" kern="12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 </a:t>
              </a:r>
              <a:r>
                <a:rPr lang="en-US" sz="2400" b="1" dirty="0"/>
                <a:t>14</a:t>
              </a:r>
              <a:r>
                <a:rPr lang="en-US" sz="2400" b="1" kern="1200" dirty="0"/>
                <a:t> – Title related to extended subject idea</a:t>
              </a:r>
              <a:endParaRPr lang="en-US" sz="2400" kern="1200" dirty="0"/>
            </a:p>
          </p:txBody>
        </p:sp>
      </p:grpSp>
    </p:spTree>
    <p:extLst>
      <p:ext uri="{BB962C8B-B14F-4D97-AF65-F5344CB8AC3E}">
        <p14:creationId xmlns:p14="http://schemas.microsoft.com/office/powerpoint/2010/main" val="225095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1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299936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2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341643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D32671E0-F30E-4B47-87A7-A74FFD48AF3D}"/>
              </a:ext>
            </a:extLst>
          </p:cNvPr>
          <p:cNvGrpSpPr/>
          <p:nvPr/>
        </p:nvGrpSpPr>
        <p:grpSpPr>
          <a:xfrm>
            <a:off x="618959" y="420793"/>
            <a:ext cx="11076186" cy="767520"/>
            <a:chOff x="234647" y="166760"/>
            <a:chExt cx="10954081" cy="767520"/>
          </a:xfrm>
          <a:solidFill>
            <a:srgbClr val="FC0427"/>
          </a:solidFill>
        </p:grpSpPr>
        <p:sp>
          <p:nvSpPr>
            <p:cNvPr id="6" name="Rectangle: Rounded Corners 5">
              <a:extLst>
                <a:ext uri="{FF2B5EF4-FFF2-40B4-BE49-F238E27FC236}">
                  <a16:creationId xmlns:a16="http://schemas.microsoft.com/office/drawing/2014/main" id="{42E1EECA-393F-4B42-8CDE-9C7508BF1BF8}"/>
                </a:ext>
              </a:extLst>
            </p:cNvPr>
            <p:cNvSpPr/>
            <p:nvPr/>
          </p:nvSpPr>
          <p:spPr>
            <a:xfrm>
              <a:off x="234647" y="166760"/>
              <a:ext cx="10954081" cy="76752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Rounded Corners 4">
              <a:extLst>
                <a:ext uri="{FF2B5EF4-FFF2-40B4-BE49-F238E27FC236}">
                  <a16:creationId xmlns:a16="http://schemas.microsoft.com/office/drawing/2014/main" id="{D0859EE0-5C6E-49E4-B7E0-64F08D12EE95}"/>
                </a:ext>
              </a:extLst>
            </p:cNvPr>
            <p:cNvSpPr txBox="1"/>
            <p:nvPr/>
          </p:nvSpPr>
          <p:spPr>
            <a:xfrm>
              <a:off x="272114" y="204227"/>
              <a:ext cx="10879147" cy="69258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rgbClr val="FFC000"/>
                  </a:solidFill>
                </a:rPr>
                <a:t>Type Chapter 3 Title Here</a:t>
              </a:r>
            </a:p>
          </p:txBody>
        </p:sp>
      </p:grpSp>
      <p:grpSp>
        <p:nvGrpSpPr>
          <p:cNvPr id="8" name="Group 7">
            <a:extLst>
              <a:ext uri="{FF2B5EF4-FFF2-40B4-BE49-F238E27FC236}">
                <a16:creationId xmlns:a16="http://schemas.microsoft.com/office/drawing/2014/main" id="{8324B519-1AA0-4157-9CBC-03701FAD3728}"/>
              </a:ext>
            </a:extLst>
          </p:cNvPr>
          <p:cNvGrpSpPr/>
          <p:nvPr/>
        </p:nvGrpSpPr>
        <p:grpSpPr>
          <a:xfrm>
            <a:off x="585383" y="1548949"/>
            <a:ext cx="11076186" cy="767520"/>
            <a:chOff x="228517" y="1097927"/>
            <a:chExt cx="10950190" cy="767520"/>
          </a:xfrm>
        </p:grpSpPr>
        <p:sp>
          <p:nvSpPr>
            <p:cNvPr id="9" name="Rectangle: Rounded Corners 8">
              <a:extLst>
                <a:ext uri="{FF2B5EF4-FFF2-40B4-BE49-F238E27FC236}">
                  <a16:creationId xmlns:a16="http://schemas.microsoft.com/office/drawing/2014/main" id="{5A02B9A3-BDDA-44C8-AA54-8768E6A556E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F8FDD02C-267B-42D3-9D56-C042AC9E7F11}"/>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marL="0" lvl="0" indent="0" algn="l" defTabSz="1066800">
                <a:lnSpc>
                  <a:spcPct val="90000"/>
                </a:lnSpc>
                <a:spcBef>
                  <a:spcPct val="0"/>
                </a:spcBef>
                <a:spcAft>
                  <a:spcPct val="35000"/>
                </a:spcAft>
                <a:buNone/>
              </a:pPr>
              <a:r>
                <a:rPr lang="en-US" sz="2400" b="1" kern="1200" dirty="0"/>
                <a:t>Chapter Subtopic</a:t>
              </a:r>
              <a:endParaRPr lang="en-US" sz="2400" kern="1200" dirty="0"/>
            </a:p>
          </p:txBody>
        </p:sp>
      </p:grpSp>
      <p:grpSp>
        <p:nvGrpSpPr>
          <p:cNvPr id="11" name="Group 10">
            <a:extLst>
              <a:ext uri="{FF2B5EF4-FFF2-40B4-BE49-F238E27FC236}">
                <a16:creationId xmlns:a16="http://schemas.microsoft.com/office/drawing/2014/main" id="{D7AED2AE-ABC4-49A6-B93A-8C770F2B6DD3}"/>
              </a:ext>
            </a:extLst>
          </p:cNvPr>
          <p:cNvGrpSpPr/>
          <p:nvPr/>
        </p:nvGrpSpPr>
        <p:grpSpPr>
          <a:xfrm>
            <a:off x="496854" y="3640345"/>
            <a:ext cx="11076186" cy="767520"/>
            <a:chOff x="228517" y="1097927"/>
            <a:chExt cx="10950190" cy="767520"/>
          </a:xfrm>
        </p:grpSpPr>
        <p:sp>
          <p:nvSpPr>
            <p:cNvPr id="12" name="Rectangle: Rounded Corners 11">
              <a:extLst>
                <a:ext uri="{FF2B5EF4-FFF2-40B4-BE49-F238E27FC236}">
                  <a16:creationId xmlns:a16="http://schemas.microsoft.com/office/drawing/2014/main" id="{24D2CDC3-FF77-4FB0-BD9D-52467D00D86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Rounded Corners 4">
              <a:extLst>
                <a:ext uri="{FF2B5EF4-FFF2-40B4-BE49-F238E27FC236}">
                  <a16:creationId xmlns:a16="http://schemas.microsoft.com/office/drawing/2014/main" id="{B91F21E1-C7B2-440F-B204-F9DEED354960}"/>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4" name="Group 13">
            <a:extLst>
              <a:ext uri="{FF2B5EF4-FFF2-40B4-BE49-F238E27FC236}">
                <a16:creationId xmlns:a16="http://schemas.microsoft.com/office/drawing/2014/main" id="{C8E5E6F0-5235-4973-92DE-AE56B5275131}"/>
              </a:ext>
            </a:extLst>
          </p:cNvPr>
          <p:cNvGrpSpPr/>
          <p:nvPr/>
        </p:nvGrpSpPr>
        <p:grpSpPr>
          <a:xfrm>
            <a:off x="459387" y="4626206"/>
            <a:ext cx="11076186" cy="767520"/>
            <a:chOff x="228517" y="1097927"/>
            <a:chExt cx="10950190" cy="767520"/>
          </a:xfrm>
        </p:grpSpPr>
        <p:sp>
          <p:nvSpPr>
            <p:cNvPr id="15" name="Rectangle: Rounded Corners 14">
              <a:extLst>
                <a:ext uri="{FF2B5EF4-FFF2-40B4-BE49-F238E27FC236}">
                  <a16:creationId xmlns:a16="http://schemas.microsoft.com/office/drawing/2014/main" id="{27FF1FDB-91AC-4CC3-82B7-02C6BFD765B0}"/>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Rounded Corners 4">
              <a:extLst>
                <a:ext uri="{FF2B5EF4-FFF2-40B4-BE49-F238E27FC236}">
                  <a16:creationId xmlns:a16="http://schemas.microsoft.com/office/drawing/2014/main" id="{DA918CB9-35FD-4350-AE99-2742FD061875}"/>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17" name="Group 16">
            <a:extLst>
              <a:ext uri="{FF2B5EF4-FFF2-40B4-BE49-F238E27FC236}">
                <a16:creationId xmlns:a16="http://schemas.microsoft.com/office/drawing/2014/main" id="{FFBB33AE-DC2C-4F23-8EEF-80304A9B2779}"/>
              </a:ext>
            </a:extLst>
          </p:cNvPr>
          <p:cNvGrpSpPr/>
          <p:nvPr/>
        </p:nvGrpSpPr>
        <p:grpSpPr>
          <a:xfrm>
            <a:off x="459387" y="5612067"/>
            <a:ext cx="11076186" cy="767520"/>
            <a:chOff x="228517" y="1097927"/>
            <a:chExt cx="10950190" cy="767520"/>
          </a:xfrm>
        </p:grpSpPr>
        <p:sp>
          <p:nvSpPr>
            <p:cNvPr id="18" name="Rectangle: Rounded Corners 17">
              <a:extLst>
                <a:ext uri="{FF2B5EF4-FFF2-40B4-BE49-F238E27FC236}">
                  <a16:creationId xmlns:a16="http://schemas.microsoft.com/office/drawing/2014/main" id="{4EDC5D5D-22BF-4AEA-BFA5-BA9B7F3B7D73}"/>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B593E2B5-4E67-4D67-B3CA-5E50F5F3A5C2}"/>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grpSp>
        <p:nvGrpSpPr>
          <p:cNvPr id="20" name="Group 19">
            <a:extLst>
              <a:ext uri="{FF2B5EF4-FFF2-40B4-BE49-F238E27FC236}">
                <a16:creationId xmlns:a16="http://schemas.microsoft.com/office/drawing/2014/main" id="{AC5F3D7C-A9CC-4EDF-982E-77EC4D4759AE}"/>
              </a:ext>
            </a:extLst>
          </p:cNvPr>
          <p:cNvGrpSpPr/>
          <p:nvPr/>
        </p:nvGrpSpPr>
        <p:grpSpPr>
          <a:xfrm>
            <a:off x="557906" y="2610734"/>
            <a:ext cx="11076186" cy="767520"/>
            <a:chOff x="228517" y="1097927"/>
            <a:chExt cx="10950190" cy="767520"/>
          </a:xfrm>
        </p:grpSpPr>
        <p:sp>
          <p:nvSpPr>
            <p:cNvPr id="21" name="Rectangle: Rounded Corners 20">
              <a:extLst>
                <a:ext uri="{FF2B5EF4-FFF2-40B4-BE49-F238E27FC236}">
                  <a16:creationId xmlns:a16="http://schemas.microsoft.com/office/drawing/2014/main" id="{E9865EA2-C94B-42F6-99F6-6D3BE484B0CB}"/>
                </a:ext>
              </a:extLst>
            </p:cNvPr>
            <p:cNvSpPr/>
            <p:nvPr/>
          </p:nvSpPr>
          <p:spPr>
            <a:xfrm>
              <a:off x="228517" y="1097927"/>
              <a:ext cx="10950190" cy="7675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ectangle: Rounded Corners 4">
              <a:extLst>
                <a:ext uri="{FF2B5EF4-FFF2-40B4-BE49-F238E27FC236}">
                  <a16:creationId xmlns:a16="http://schemas.microsoft.com/office/drawing/2014/main" id="{2BAA7218-7C7B-4D88-9F39-1366F6CD512F}"/>
                </a:ext>
              </a:extLst>
            </p:cNvPr>
            <p:cNvSpPr txBox="1"/>
            <p:nvPr/>
          </p:nvSpPr>
          <p:spPr>
            <a:xfrm>
              <a:off x="265984" y="1135394"/>
              <a:ext cx="10875256" cy="6925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775" tIns="0" rIns="304775" bIns="0" numCol="1" spcCol="1270" anchor="ctr" anchorCtr="0">
              <a:noAutofit/>
            </a:bodyPr>
            <a:lstStyle/>
            <a:p>
              <a:pPr lvl="0" defTabSz="1066800">
                <a:lnSpc>
                  <a:spcPct val="90000"/>
                </a:lnSpc>
                <a:spcBef>
                  <a:spcPct val="0"/>
                </a:spcBef>
                <a:spcAft>
                  <a:spcPct val="35000"/>
                </a:spcAft>
              </a:pPr>
              <a:r>
                <a:rPr lang="en-US" sz="2400" b="1" dirty="0"/>
                <a:t>Chapter Subtopic</a:t>
              </a:r>
              <a:endParaRPr lang="en-US" sz="2400" dirty="0"/>
            </a:p>
          </p:txBody>
        </p:sp>
      </p:grpSp>
    </p:spTree>
    <p:extLst>
      <p:ext uri="{BB962C8B-B14F-4D97-AF65-F5344CB8AC3E}">
        <p14:creationId xmlns:p14="http://schemas.microsoft.com/office/powerpoint/2010/main" val="792804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1123</TotalTime>
  <Words>649</Words>
  <Application>Microsoft Office PowerPoint</Application>
  <PresentationFormat>Widescreen</PresentationFormat>
  <Paragraphs>134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2</vt:lpstr>
      <vt:lpstr>Quotable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Deneene Collins</dc:creator>
  <cp:lastModifiedBy>Deneene Collins</cp:lastModifiedBy>
  <cp:revision>21</cp:revision>
  <dcterms:created xsi:type="dcterms:W3CDTF">2019-11-01T07:53:14Z</dcterms:created>
  <dcterms:modified xsi:type="dcterms:W3CDTF">2019-11-02T02:39:44Z</dcterms:modified>
</cp:coreProperties>
</file>